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10" r:id="rId2"/>
    <p:sldId id="302" r:id="rId3"/>
    <p:sldId id="320" r:id="rId4"/>
    <p:sldId id="333" r:id="rId5"/>
    <p:sldId id="334" r:id="rId6"/>
    <p:sldId id="335" r:id="rId7"/>
    <p:sldId id="33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0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0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A15D244-26D4-463C-AC26-6575C79024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0493" y="-257199"/>
            <a:ext cx="3838598" cy="3838598"/>
          </a:xfrm>
          <a:custGeom>
            <a:avLst/>
            <a:gdLst>
              <a:gd name="connsiteX0" fmla="*/ 2016811 w 3838598"/>
              <a:gd name="connsiteY0" fmla="*/ 0 h 3838598"/>
              <a:gd name="connsiteX1" fmla="*/ 3838598 w 3838598"/>
              <a:gd name="connsiteY1" fmla="*/ 2016811 h 3838598"/>
              <a:gd name="connsiteX2" fmla="*/ 1821787 w 3838598"/>
              <a:gd name="connsiteY2" fmla="*/ 3838598 h 3838598"/>
              <a:gd name="connsiteX3" fmla="*/ 0 w 3838598"/>
              <a:gd name="connsiteY3" fmla="*/ 1821787 h 383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598" h="3838598">
                <a:moveTo>
                  <a:pt x="2016811" y="0"/>
                </a:moveTo>
                <a:lnTo>
                  <a:pt x="3838598" y="2016811"/>
                </a:lnTo>
                <a:lnTo>
                  <a:pt x="1821787" y="3838598"/>
                </a:lnTo>
                <a:lnTo>
                  <a:pt x="0" y="18217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9F0AE38-5819-4EED-8EB6-1DE4901903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16599" y="3765912"/>
            <a:ext cx="3838598" cy="3838599"/>
          </a:xfrm>
          <a:custGeom>
            <a:avLst/>
            <a:gdLst>
              <a:gd name="connsiteX0" fmla="*/ 2016811 w 3838598"/>
              <a:gd name="connsiteY0" fmla="*/ 0 h 3838599"/>
              <a:gd name="connsiteX1" fmla="*/ 3838598 w 3838598"/>
              <a:gd name="connsiteY1" fmla="*/ 2016811 h 3838599"/>
              <a:gd name="connsiteX2" fmla="*/ 1821787 w 3838598"/>
              <a:gd name="connsiteY2" fmla="*/ 3838599 h 3838599"/>
              <a:gd name="connsiteX3" fmla="*/ 0 w 3838598"/>
              <a:gd name="connsiteY3" fmla="*/ 1821787 h 383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598" h="3838599">
                <a:moveTo>
                  <a:pt x="2016811" y="0"/>
                </a:moveTo>
                <a:lnTo>
                  <a:pt x="3838598" y="2016811"/>
                </a:lnTo>
                <a:lnTo>
                  <a:pt x="1821787" y="3838599"/>
                </a:lnTo>
                <a:lnTo>
                  <a:pt x="0" y="18217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0CAA37D-1AD8-4216-9E8E-17E1F963B7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10002" y="1662102"/>
            <a:ext cx="3838599" cy="3838599"/>
          </a:xfrm>
          <a:custGeom>
            <a:avLst/>
            <a:gdLst>
              <a:gd name="connsiteX0" fmla="*/ 2016811 w 3838599"/>
              <a:gd name="connsiteY0" fmla="*/ 0 h 3838599"/>
              <a:gd name="connsiteX1" fmla="*/ 3838599 w 3838599"/>
              <a:gd name="connsiteY1" fmla="*/ 2016811 h 3838599"/>
              <a:gd name="connsiteX2" fmla="*/ 1821787 w 3838599"/>
              <a:gd name="connsiteY2" fmla="*/ 3838599 h 3838599"/>
              <a:gd name="connsiteX3" fmla="*/ 0 w 3838599"/>
              <a:gd name="connsiteY3" fmla="*/ 1821788 h 383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599" h="3838599">
                <a:moveTo>
                  <a:pt x="2016811" y="0"/>
                </a:moveTo>
                <a:lnTo>
                  <a:pt x="3838599" y="2016811"/>
                </a:lnTo>
                <a:lnTo>
                  <a:pt x="1821787" y="3838599"/>
                </a:lnTo>
                <a:lnTo>
                  <a:pt x="0" y="18217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8536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C2F837-4E74-4027-BBDB-37BA533C0F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6749" y="1733550"/>
            <a:ext cx="10858502" cy="2276475"/>
          </a:xfrm>
          <a:custGeom>
            <a:avLst/>
            <a:gdLst>
              <a:gd name="connsiteX0" fmla="*/ 569119 w 10858502"/>
              <a:gd name="connsiteY0" fmla="*/ 0 h 2276475"/>
              <a:gd name="connsiteX1" fmla="*/ 10858502 w 10858502"/>
              <a:gd name="connsiteY1" fmla="*/ 0 h 2276475"/>
              <a:gd name="connsiteX2" fmla="*/ 10289383 w 10858502"/>
              <a:gd name="connsiteY2" fmla="*/ 2276475 h 2276475"/>
              <a:gd name="connsiteX3" fmla="*/ 0 w 10858502"/>
              <a:gd name="connsiteY3" fmla="*/ 2276475 h 227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2" h="2276475">
                <a:moveTo>
                  <a:pt x="569119" y="0"/>
                </a:moveTo>
                <a:lnTo>
                  <a:pt x="10858502" y="0"/>
                </a:lnTo>
                <a:lnTo>
                  <a:pt x="10289383" y="2276475"/>
                </a:lnTo>
                <a:lnTo>
                  <a:pt x="0" y="22764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53532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F4000D-6BA8-4E82-B507-74EED24373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7707" y="2724159"/>
            <a:ext cx="3206637" cy="2805784"/>
          </a:xfrm>
          <a:custGeom>
            <a:avLst/>
            <a:gdLst>
              <a:gd name="connsiteX0" fmla="*/ 0 w 3206637"/>
              <a:gd name="connsiteY0" fmla="*/ 0 h 2805784"/>
              <a:gd name="connsiteX1" fmla="*/ 3206637 w 3206637"/>
              <a:gd name="connsiteY1" fmla="*/ 0 h 2805784"/>
              <a:gd name="connsiteX2" fmla="*/ 3206637 w 3206637"/>
              <a:gd name="connsiteY2" fmla="*/ 2805784 h 2805784"/>
              <a:gd name="connsiteX3" fmla="*/ 0 w 3206637"/>
              <a:gd name="connsiteY3" fmla="*/ 2805784 h 280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637" h="2805784">
                <a:moveTo>
                  <a:pt x="0" y="0"/>
                </a:moveTo>
                <a:lnTo>
                  <a:pt x="3206637" y="0"/>
                </a:lnTo>
                <a:lnTo>
                  <a:pt x="3206637" y="2805784"/>
                </a:lnTo>
                <a:lnTo>
                  <a:pt x="0" y="28057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306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D5A7FB-09DB-4178-8378-815C76BC6C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0858" y="3133924"/>
            <a:ext cx="10450284" cy="2758877"/>
          </a:xfrm>
          <a:custGeom>
            <a:avLst/>
            <a:gdLst>
              <a:gd name="connsiteX0" fmla="*/ 0 w 10450284"/>
              <a:gd name="connsiteY0" fmla="*/ 0 h 2758877"/>
              <a:gd name="connsiteX1" fmla="*/ 10450284 w 10450284"/>
              <a:gd name="connsiteY1" fmla="*/ 0 h 2758877"/>
              <a:gd name="connsiteX2" fmla="*/ 10450284 w 10450284"/>
              <a:gd name="connsiteY2" fmla="*/ 2758877 h 2758877"/>
              <a:gd name="connsiteX3" fmla="*/ 0 w 10450284"/>
              <a:gd name="connsiteY3" fmla="*/ 2758877 h 275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50284" h="2758877">
                <a:moveTo>
                  <a:pt x="0" y="0"/>
                </a:moveTo>
                <a:lnTo>
                  <a:pt x="10450284" y="0"/>
                </a:lnTo>
                <a:lnTo>
                  <a:pt x="10450284" y="2758877"/>
                </a:lnTo>
                <a:lnTo>
                  <a:pt x="0" y="27588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4968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5DF3BD-955E-4C6B-9F76-C17BAE296F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05200" y="2104572"/>
            <a:ext cx="2423886" cy="2278742"/>
          </a:xfrm>
          <a:custGeom>
            <a:avLst/>
            <a:gdLst>
              <a:gd name="connsiteX0" fmla="*/ 0 w 2423886"/>
              <a:gd name="connsiteY0" fmla="*/ 0 h 2278742"/>
              <a:gd name="connsiteX1" fmla="*/ 2423886 w 2423886"/>
              <a:gd name="connsiteY1" fmla="*/ 0 h 2278742"/>
              <a:gd name="connsiteX2" fmla="*/ 2423886 w 2423886"/>
              <a:gd name="connsiteY2" fmla="*/ 2278742 h 2278742"/>
              <a:gd name="connsiteX3" fmla="*/ 0 w 2423886"/>
              <a:gd name="connsiteY3" fmla="*/ 2278742 h 227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86" h="2278742">
                <a:moveTo>
                  <a:pt x="0" y="0"/>
                </a:moveTo>
                <a:lnTo>
                  <a:pt x="2423886" y="0"/>
                </a:lnTo>
                <a:lnTo>
                  <a:pt x="2423886" y="2278742"/>
                </a:lnTo>
                <a:lnTo>
                  <a:pt x="0" y="2278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C1F833-F8EA-4B7C-9911-74FDC72A4F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2914" y="2104572"/>
            <a:ext cx="2423886" cy="2278742"/>
          </a:xfrm>
          <a:custGeom>
            <a:avLst/>
            <a:gdLst>
              <a:gd name="connsiteX0" fmla="*/ 0 w 2423886"/>
              <a:gd name="connsiteY0" fmla="*/ 0 h 2278742"/>
              <a:gd name="connsiteX1" fmla="*/ 2423886 w 2423886"/>
              <a:gd name="connsiteY1" fmla="*/ 0 h 2278742"/>
              <a:gd name="connsiteX2" fmla="*/ 2423886 w 2423886"/>
              <a:gd name="connsiteY2" fmla="*/ 2278742 h 2278742"/>
              <a:gd name="connsiteX3" fmla="*/ 0 w 2423886"/>
              <a:gd name="connsiteY3" fmla="*/ 2278742 h 227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86" h="2278742">
                <a:moveTo>
                  <a:pt x="0" y="0"/>
                </a:moveTo>
                <a:lnTo>
                  <a:pt x="2423886" y="0"/>
                </a:lnTo>
                <a:lnTo>
                  <a:pt x="2423886" y="2278742"/>
                </a:lnTo>
                <a:lnTo>
                  <a:pt x="0" y="2278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4B5D241-0A3D-414B-9FCC-997B96817B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20628" y="2104572"/>
            <a:ext cx="2423886" cy="2278742"/>
          </a:xfrm>
          <a:custGeom>
            <a:avLst/>
            <a:gdLst>
              <a:gd name="connsiteX0" fmla="*/ 0 w 2423886"/>
              <a:gd name="connsiteY0" fmla="*/ 0 h 2278742"/>
              <a:gd name="connsiteX1" fmla="*/ 2423886 w 2423886"/>
              <a:gd name="connsiteY1" fmla="*/ 0 h 2278742"/>
              <a:gd name="connsiteX2" fmla="*/ 2423886 w 2423886"/>
              <a:gd name="connsiteY2" fmla="*/ 2278742 h 2278742"/>
              <a:gd name="connsiteX3" fmla="*/ 0 w 2423886"/>
              <a:gd name="connsiteY3" fmla="*/ 2278742 h 227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86" h="2278742">
                <a:moveTo>
                  <a:pt x="0" y="0"/>
                </a:moveTo>
                <a:lnTo>
                  <a:pt x="2423886" y="0"/>
                </a:lnTo>
                <a:lnTo>
                  <a:pt x="2423886" y="2278742"/>
                </a:lnTo>
                <a:lnTo>
                  <a:pt x="0" y="2278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810830B-CE3E-40C1-BA48-170D865E09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7486" y="2104572"/>
            <a:ext cx="2423886" cy="2278742"/>
          </a:xfrm>
          <a:custGeom>
            <a:avLst/>
            <a:gdLst>
              <a:gd name="connsiteX0" fmla="*/ 0 w 2423886"/>
              <a:gd name="connsiteY0" fmla="*/ 0 h 2278742"/>
              <a:gd name="connsiteX1" fmla="*/ 2423886 w 2423886"/>
              <a:gd name="connsiteY1" fmla="*/ 0 h 2278742"/>
              <a:gd name="connsiteX2" fmla="*/ 2423886 w 2423886"/>
              <a:gd name="connsiteY2" fmla="*/ 2278742 h 2278742"/>
              <a:gd name="connsiteX3" fmla="*/ 0 w 2423886"/>
              <a:gd name="connsiteY3" fmla="*/ 2278742 h 227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886" h="2278742">
                <a:moveTo>
                  <a:pt x="0" y="0"/>
                </a:moveTo>
                <a:lnTo>
                  <a:pt x="2423886" y="0"/>
                </a:lnTo>
                <a:lnTo>
                  <a:pt x="2423886" y="2278742"/>
                </a:lnTo>
                <a:lnTo>
                  <a:pt x="0" y="2278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7216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84E442-6E10-47A8-97BE-5F77E108A0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4518" y="3394644"/>
            <a:ext cx="1816802" cy="1708501"/>
          </a:xfrm>
          <a:custGeom>
            <a:avLst/>
            <a:gdLst>
              <a:gd name="connsiteX0" fmla="*/ 0 w 1816802"/>
              <a:gd name="connsiteY0" fmla="*/ 0 h 1708501"/>
              <a:gd name="connsiteX1" fmla="*/ 1816802 w 1816802"/>
              <a:gd name="connsiteY1" fmla="*/ 0 h 1708501"/>
              <a:gd name="connsiteX2" fmla="*/ 1816802 w 1816802"/>
              <a:gd name="connsiteY2" fmla="*/ 1708501 h 1708501"/>
              <a:gd name="connsiteX3" fmla="*/ 0 w 1816802"/>
              <a:gd name="connsiteY3" fmla="*/ 1708501 h 17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802" h="1708501">
                <a:moveTo>
                  <a:pt x="0" y="0"/>
                </a:moveTo>
                <a:lnTo>
                  <a:pt x="1816802" y="0"/>
                </a:lnTo>
                <a:lnTo>
                  <a:pt x="1816802" y="1708501"/>
                </a:lnTo>
                <a:lnTo>
                  <a:pt x="0" y="17085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9412888-4B7F-49C4-96F8-6C6F85ECD9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10679" y="3394644"/>
            <a:ext cx="1816802" cy="1708501"/>
          </a:xfrm>
          <a:custGeom>
            <a:avLst/>
            <a:gdLst>
              <a:gd name="connsiteX0" fmla="*/ 0 w 1816802"/>
              <a:gd name="connsiteY0" fmla="*/ 0 h 1708501"/>
              <a:gd name="connsiteX1" fmla="*/ 1816802 w 1816802"/>
              <a:gd name="connsiteY1" fmla="*/ 0 h 1708501"/>
              <a:gd name="connsiteX2" fmla="*/ 1816802 w 1816802"/>
              <a:gd name="connsiteY2" fmla="*/ 1708501 h 1708501"/>
              <a:gd name="connsiteX3" fmla="*/ 0 w 1816802"/>
              <a:gd name="connsiteY3" fmla="*/ 1708501 h 17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802" h="1708501">
                <a:moveTo>
                  <a:pt x="0" y="0"/>
                </a:moveTo>
                <a:lnTo>
                  <a:pt x="1816802" y="0"/>
                </a:lnTo>
                <a:lnTo>
                  <a:pt x="1816802" y="1708501"/>
                </a:lnTo>
                <a:lnTo>
                  <a:pt x="0" y="17085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6B7F1E2-080B-41C4-AF78-B1D4C716259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56841" y="3394644"/>
            <a:ext cx="1816802" cy="1708501"/>
          </a:xfrm>
          <a:custGeom>
            <a:avLst/>
            <a:gdLst>
              <a:gd name="connsiteX0" fmla="*/ 0 w 1816802"/>
              <a:gd name="connsiteY0" fmla="*/ 0 h 1708501"/>
              <a:gd name="connsiteX1" fmla="*/ 1816802 w 1816802"/>
              <a:gd name="connsiteY1" fmla="*/ 0 h 1708501"/>
              <a:gd name="connsiteX2" fmla="*/ 1816802 w 1816802"/>
              <a:gd name="connsiteY2" fmla="*/ 1708501 h 1708501"/>
              <a:gd name="connsiteX3" fmla="*/ 0 w 1816802"/>
              <a:gd name="connsiteY3" fmla="*/ 1708501 h 17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802" h="1708501">
                <a:moveTo>
                  <a:pt x="0" y="0"/>
                </a:moveTo>
                <a:lnTo>
                  <a:pt x="1816802" y="0"/>
                </a:lnTo>
                <a:lnTo>
                  <a:pt x="1816802" y="1708501"/>
                </a:lnTo>
                <a:lnTo>
                  <a:pt x="0" y="17085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8B874-30E4-4BA0-8AB8-78A5A8B385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8357" y="3394645"/>
            <a:ext cx="1816802" cy="1708501"/>
          </a:xfrm>
          <a:custGeom>
            <a:avLst/>
            <a:gdLst>
              <a:gd name="connsiteX0" fmla="*/ 0 w 1816802"/>
              <a:gd name="connsiteY0" fmla="*/ 0 h 1708501"/>
              <a:gd name="connsiteX1" fmla="*/ 1816802 w 1816802"/>
              <a:gd name="connsiteY1" fmla="*/ 0 h 1708501"/>
              <a:gd name="connsiteX2" fmla="*/ 1816802 w 1816802"/>
              <a:gd name="connsiteY2" fmla="*/ 1708501 h 1708501"/>
              <a:gd name="connsiteX3" fmla="*/ 0 w 1816802"/>
              <a:gd name="connsiteY3" fmla="*/ 1708501 h 17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802" h="1708501">
                <a:moveTo>
                  <a:pt x="0" y="0"/>
                </a:moveTo>
                <a:lnTo>
                  <a:pt x="1816802" y="0"/>
                </a:lnTo>
                <a:lnTo>
                  <a:pt x="1816802" y="1708501"/>
                </a:lnTo>
                <a:lnTo>
                  <a:pt x="0" y="17085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4214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2E1D54B-6836-4864-9BA3-E476D38561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0198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A441332-FEDE-40F1-9955-4126540CA1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13637" y="3607659"/>
            <a:ext cx="3769864" cy="2476500"/>
          </a:xfrm>
          <a:custGeom>
            <a:avLst/>
            <a:gdLst>
              <a:gd name="connsiteX0" fmla="*/ 0 w 3769864"/>
              <a:gd name="connsiteY0" fmla="*/ 0 h 2476500"/>
              <a:gd name="connsiteX1" fmla="*/ 3769864 w 3769864"/>
              <a:gd name="connsiteY1" fmla="*/ 0 h 2476500"/>
              <a:gd name="connsiteX2" fmla="*/ 3769864 w 3769864"/>
              <a:gd name="connsiteY2" fmla="*/ 2476500 h 2476500"/>
              <a:gd name="connsiteX3" fmla="*/ 0 w 3769864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64" h="2476500">
                <a:moveTo>
                  <a:pt x="0" y="0"/>
                </a:moveTo>
                <a:lnTo>
                  <a:pt x="3769864" y="0"/>
                </a:lnTo>
                <a:lnTo>
                  <a:pt x="3769864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EDC12F-FD62-4849-A143-3C25F3535F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607659"/>
            <a:ext cx="3860800" cy="2476500"/>
          </a:xfrm>
          <a:custGeom>
            <a:avLst/>
            <a:gdLst>
              <a:gd name="connsiteX0" fmla="*/ 0 w 3860800"/>
              <a:gd name="connsiteY0" fmla="*/ 0 h 2476500"/>
              <a:gd name="connsiteX1" fmla="*/ 3860800 w 3860800"/>
              <a:gd name="connsiteY1" fmla="*/ 0 h 2476500"/>
              <a:gd name="connsiteX2" fmla="*/ 3860800 w 3860800"/>
              <a:gd name="connsiteY2" fmla="*/ 2476500 h 2476500"/>
              <a:gd name="connsiteX3" fmla="*/ 0 w 3860800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0800" h="2476500">
                <a:moveTo>
                  <a:pt x="0" y="0"/>
                </a:moveTo>
                <a:lnTo>
                  <a:pt x="3860800" y="0"/>
                </a:lnTo>
                <a:lnTo>
                  <a:pt x="3860800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747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31814C8-F892-4C3F-A03E-F329B7A316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8230" y="-8975"/>
            <a:ext cx="3054379" cy="6866975"/>
          </a:xfrm>
          <a:custGeom>
            <a:avLst/>
            <a:gdLst>
              <a:gd name="connsiteX0" fmla="*/ 0 w 3054379"/>
              <a:gd name="connsiteY0" fmla="*/ 0 h 6866975"/>
              <a:gd name="connsiteX1" fmla="*/ 3054379 w 3054379"/>
              <a:gd name="connsiteY1" fmla="*/ 0 h 6866975"/>
              <a:gd name="connsiteX2" fmla="*/ 3054379 w 3054379"/>
              <a:gd name="connsiteY2" fmla="*/ 6866975 h 6866975"/>
              <a:gd name="connsiteX3" fmla="*/ 0 w 3054379"/>
              <a:gd name="connsiteY3" fmla="*/ 6866975 h 68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4379" h="6866975">
                <a:moveTo>
                  <a:pt x="0" y="0"/>
                </a:moveTo>
                <a:lnTo>
                  <a:pt x="3054379" y="0"/>
                </a:lnTo>
                <a:lnTo>
                  <a:pt x="3054379" y="6866975"/>
                </a:lnTo>
                <a:lnTo>
                  <a:pt x="0" y="68669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946453-80AC-4AF8-B895-AE7A6258F43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73236" y="-8975"/>
            <a:ext cx="5218764" cy="3100518"/>
          </a:xfrm>
          <a:custGeom>
            <a:avLst/>
            <a:gdLst>
              <a:gd name="connsiteX0" fmla="*/ 0 w 5218764"/>
              <a:gd name="connsiteY0" fmla="*/ 0 h 3100518"/>
              <a:gd name="connsiteX1" fmla="*/ 5218764 w 5218764"/>
              <a:gd name="connsiteY1" fmla="*/ 0 h 3100518"/>
              <a:gd name="connsiteX2" fmla="*/ 5218764 w 5218764"/>
              <a:gd name="connsiteY2" fmla="*/ 3100518 h 3100518"/>
              <a:gd name="connsiteX3" fmla="*/ 0 w 5218764"/>
              <a:gd name="connsiteY3" fmla="*/ 3100518 h 310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8764" h="3100518">
                <a:moveTo>
                  <a:pt x="0" y="0"/>
                </a:moveTo>
                <a:lnTo>
                  <a:pt x="5218764" y="0"/>
                </a:lnTo>
                <a:lnTo>
                  <a:pt x="5218764" y="3100518"/>
                </a:lnTo>
                <a:lnTo>
                  <a:pt x="0" y="31005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1D09EB-6B97-4976-9784-A33364D141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73236" y="3205937"/>
            <a:ext cx="5218764" cy="3652063"/>
          </a:xfrm>
          <a:custGeom>
            <a:avLst/>
            <a:gdLst>
              <a:gd name="connsiteX0" fmla="*/ 0 w 5218764"/>
              <a:gd name="connsiteY0" fmla="*/ 0 h 3652063"/>
              <a:gd name="connsiteX1" fmla="*/ 5218764 w 5218764"/>
              <a:gd name="connsiteY1" fmla="*/ 0 h 3652063"/>
              <a:gd name="connsiteX2" fmla="*/ 5218764 w 5218764"/>
              <a:gd name="connsiteY2" fmla="*/ 3652063 h 3652063"/>
              <a:gd name="connsiteX3" fmla="*/ 0 w 5218764"/>
              <a:gd name="connsiteY3" fmla="*/ 3652063 h 365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8764" h="3652063">
                <a:moveTo>
                  <a:pt x="0" y="0"/>
                </a:moveTo>
                <a:lnTo>
                  <a:pt x="5218764" y="0"/>
                </a:lnTo>
                <a:lnTo>
                  <a:pt x="5218764" y="3652063"/>
                </a:lnTo>
                <a:lnTo>
                  <a:pt x="0" y="365206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21097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CDF555-2A1C-40E7-BC6D-9502B5E7D6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7732" y="2438516"/>
            <a:ext cx="2171700" cy="2327331"/>
          </a:xfrm>
          <a:custGeom>
            <a:avLst/>
            <a:gdLst>
              <a:gd name="connsiteX0" fmla="*/ 0 w 2171700"/>
              <a:gd name="connsiteY0" fmla="*/ 0 h 2327331"/>
              <a:gd name="connsiteX1" fmla="*/ 2171700 w 2171700"/>
              <a:gd name="connsiteY1" fmla="*/ 0 h 2327331"/>
              <a:gd name="connsiteX2" fmla="*/ 2171700 w 2171700"/>
              <a:gd name="connsiteY2" fmla="*/ 2327331 h 2327331"/>
              <a:gd name="connsiteX3" fmla="*/ 0 w 2171700"/>
              <a:gd name="connsiteY3" fmla="*/ 2327331 h 232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327331">
                <a:moveTo>
                  <a:pt x="0" y="0"/>
                </a:moveTo>
                <a:lnTo>
                  <a:pt x="2171700" y="0"/>
                </a:lnTo>
                <a:lnTo>
                  <a:pt x="2171700" y="2327331"/>
                </a:lnTo>
                <a:lnTo>
                  <a:pt x="0" y="23273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EE16105-C09E-46FC-BD20-E542B40C5B5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82569" y="2438517"/>
            <a:ext cx="2171700" cy="2327331"/>
          </a:xfrm>
          <a:custGeom>
            <a:avLst/>
            <a:gdLst>
              <a:gd name="connsiteX0" fmla="*/ 0 w 2171700"/>
              <a:gd name="connsiteY0" fmla="*/ 0 h 2327331"/>
              <a:gd name="connsiteX1" fmla="*/ 2171700 w 2171700"/>
              <a:gd name="connsiteY1" fmla="*/ 0 h 2327331"/>
              <a:gd name="connsiteX2" fmla="*/ 2171700 w 2171700"/>
              <a:gd name="connsiteY2" fmla="*/ 2327331 h 2327331"/>
              <a:gd name="connsiteX3" fmla="*/ 0 w 2171700"/>
              <a:gd name="connsiteY3" fmla="*/ 2327331 h 232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327331">
                <a:moveTo>
                  <a:pt x="0" y="0"/>
                </a:moveTo>
                <a:lnTo>
                  <a:pt x="2171700" y="0"/>
                </a:lnTo>
                <a:lnTo>
                  <a:pt x="2171700" y="2327331"/>
                </a:lnTo>
                <a:lnTo>
                  <a:pt x="0" y="23273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64373E2-C5BB-4366-8C88-CF2913F742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92895" y="2438516"/>
            <a:ext cx="2171700" cy="2327331"/>
          </a:xfrm>
          <a:custGeom>
            <a:avLst/>
            <a:gdLst>
              <a:gd name="connsiteX0" fmla="*/ 0 w 2171700"/>
              <a:gd name="connsiteY0" fmla="*/ 0 h 2327331"/>
              <a:gd name="connsiteX1" fmla="*/ 2171700 w 2171700"/>
              <a:gd name="connsiteY1" fmla="*/ 0 h 2327331"/>
              <a:gd name="connsiteX2" fmla="*/ 2171700 w 2171700"/>
              <a:gd name="connsiteY2" fmla="*/ 2327331 h 2327331"/>
              <a:gd name="connsiteX3" fmla="*/ 0 w 2171700"/>
              <a:gd name="connsiteY3" fmla="*/ 2327331 h 232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327331">
                <a:moveTo>
                  <a:pt x="0" y="0"/>
                </a:moveTo>
                <a:lnTo>
                  <a:pt x="2171700" y="0"/>
                </a:lnTo>
                <a:lnTo>
                  <a:pt x="2171700" y="2327331"/>
                </a:lnTo>
                <a:lnTo>
                  <a:pt x="0" y="23273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E2F1C7-E447-470A-8284-D543BCFB28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7406" y="2438517"/>
            <a:ext cx="2171700" cy="2327331"/>
          </a:xfrm>
          <a:custGeom>
            <a:avLst/>
            <a:gdLst>
              <a:gd name="connsiteX0" fmla="*/ 0 w 2171700"/>
              <a:gd name="connsiteY0" fmla="*/ 0 h 2327331"/>
              <a:gd name="connsiteX1" fmla="*/ 2171700 w 2171700"/>
              <a:gd name="connsiteY1" fmla="*/ 0 h 2327331"/>
              <a:gd name="connsiteX2" fmla="*/ 2171700 w 2171700"/>
              <a:gd name="connsiteY2" fmla="*/ 2327331 h 2327331"/>
              <a:gd name="connsiteX3" fmla="*/ 0 w 2171700"/>
              <a:gd name="connsiteY3" fmla="*/ 2327331 h 232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327331">
                <a:moveTo>
                  <a:pt x="0" y="0"/>
                </a:moveTo>
                <a:lnTo>
                  <a:pt x="2171700" y="0"/>
                </a:lnTo>
                <a:lnTo>
                  <a:pt x="2171700" y="2327331"/>
                </a:lnTo>
                <a:lnTo>
                  <a:pt x="0" y="23273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60084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C9CDF1-AA4E-41B3-B42C-0AC93C7BACC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33682" y="4540250"/>
            <a:ext cx="6229618" cy="2317750"/>
          </a:xfrm>
          <a:custGeom>
            <a:avLst/>
            <a:gdLst>
              <a:gd name="connsiteX0" fmla="*/ 0 w 6229618"/>
              <a:gd name="connsiteY0" fmla="*/ 0 h 2317750"/>
              <a:gd name="connsiteX1" fmla="*/ 6229618 w 6229618"/>
              <a:gd name="connsiteY1" fmla="*/ 0 h 2317750"/>
              <a:gd name="connsiteX2" fmla="*/ 6229618 w 6229618"/>
              <a:gd name="connsiteY2" fmla="*/ 2317750 h 2317750"/>
              <a:gd name="connsiteX3" fmla="*/ 0 w 6229618"/>
              <a:gd name="connsiteY3" fmla="*/ 2317750 h 23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618" h="2317750">
                <a:moveTo>
                  <a:pt x="0" y="0"/>
                </a:moveTo>
                <a:lnTo>
                  <a:pt x="6229618" y="0"/>
                </a:lnTo>
                <a:lnTo>
                  <a:pt x="6229618" y="2317750"/>
                </a:lnTo>
                <a:lnTo>
                  <a:pt x="0" y="23177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B243D6-1DBA-42DD-9B84-D88C6CB491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28700" y="2273300"/>
            <a:ext cx="3810000" cy="3594100"/>
          </a:xfrm>
          <a:custGeom>
            <a:avLst/>
            <a:gdLst>
              <a:gd name="connsiteX0" fmla="*/ 0 w 3810000"/>
              <a:gd name="connsiteY0" fmla="*/ 0 h 3594100"/>
              <a:gd name="connsiteX1" fmla="*/ 3810000 w 3810000"/>
              <a:gd name="connsiteY1" fmla="*/ 0 h 3594100"/>
              <a:gd name="connsiteX2" fmla="*/ 3810000 w 3810000"/>
              <a:gd name="connsiteY2" fmla="*/ 3594100 h 3594100"/>
              <a:gd name="connsiteX3" fmla="*/ 0 w 3810000"/>
              <a:gd name="connsiteY3" fmla="*/ 3594100 h 359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594100">
                <a:moveTo>
                  <a:pt x="0" y="0"/>
                </a:moveTo>
                <a:lnTo>
                  <a:pt x="3810000" y="0"/>
                </a:lnTo>
                <a:lnTo>
                  <a:pt x="3810000" y="3594100"/>
                </a:lnTo>
                <a:lnTo>
                  <a:pt x="0" y="3594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3961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DAD5A99-9DC7-494A-B195-38A65B8EEE9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78600" y="1803400"/>
            <a:ext cx="3378200" cy="3911600"/>
          </a:xfrm>
          <a:custGeom>
            <a:avLst/>
            <a:gdLst>
              <a:gd name="connsiteX0" fmla="*/ 0 w 3378200"/>
              <a:gd name="connsiteY0" fmla="*/ 0 h 3911600"/>
              <a:gd name="connsiteX1" fmla="*/ 3378200 w 3378200"/>
              <a:gd name="connsiteY1" fmla="*/ 0 h 3911600"/>
              <a:gd name="connsiteX2" fmla="*/ 3378200 w 3378200"/>
              <a:gd name="connsiteY2" fmla="*/ 3911600 h 3911600"/>
              <a:gd name="connsiteX3" fmla="*/ 0 w 3378200"/>
              <a:gd name="connsiteY3" fmla="*/ 3911600 h 3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00" h="3911600">
                <a:moveTo>
                  <a:pt x="0" y="0"/>
                </a:moveTo>
                <a:lnTo>
                  <a:pt x="3378200" y="0"/>
                </a:lnTo>
                <a:lnTo>
                  <a:pt x="3378200" y="3911600"/>
                </a:lnTo>
                <a:lnTo>
                  <a:pt x="0" y="3911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D4AE6D-9105-4B90-94CA-A31290E8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58400" y="1803400"/>
            <a:ext cx="2133600" cy="2019300"/>
          </a:xfrm>
          <a:custGeom>
            <a:avLst/>
            <a:gdLst>
              <a:gd name="connsiteX0" fmla="*/ 0 w 2133600"/>
              <a:gd name="connsiteY0" fmla="*/ 0 h 2019300"/>
              <a:gd name="connsiteX1" fmla="*/ 2133600 w 2133600"/>
              <a:gd name="connsiteY1" fmla="*/ 0 h 2019300"/>
              <a:gd name="connsiteX2" fmla="*/ 2133600 w 2133600"/>
              <a:gd name="connsiteY2" fmla="*/ 2019300 h 2019300"/>
              <a:gd name="connsiteX3" fmla="*/ 0 w 213360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019300">
                <a:moveTo>
                  <a:pt x="0" y="0"/>
                </a:moveTo>
                <a:lnTo>
                  <a:pt x="2133600" y="0"/>
                </a:lnTo>
                <a:lnTo>
                  <a:pt x="2133600" y="2019300"/>
                </a:lnTo>
                <a:lnTo>
                  <a:pt x="0" y="2019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5CAF2C-7EAC-498B-9192-BD2AB07B52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3400"/>
            <a:ext cx="2997200" cy="2019300"/>
          </a:xfrm>
          <a:custGeom>
            <a:avLst/>
            <a:gdLst>
              <a:gd name="connsiteX0" fmla="*/ 0 w 2997200"/>
              <a:gd name="connsiteY0" fmla="*/ 0 h 2019300"/>
              <a:gd name="connsiteX1" fmla="*/ 2997200 w 2997200"/>
              <a:gd name="connsiteY1" fmla="*/ 0 h 2019300"/>
              <a:gd name="connsiteX2" fmla="*/ 2997200 w 2997200"/>
              <a:gd name="connsiteY2" fmla="*/ 2019300 h 2019300"/>
              <a:gd name="connsiteX3" fmla="*/ 0 w 299720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2019300">
                <a:moveTo>
                  <a:pt x="0" y="0"/>
                </a:moveTo>
                <a:lnTo>
                  <a:pt x="2997200" y="0"/>
                </a:lnTo>
                <a:lnTo>
                  <a:pt x="2997200" y="2019300"/>
                </a:lnTo>
                <a:lnTo>
                  <a:pt x="0" y="2019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ECA5E9-DD5C-400F-9930-1C8873373C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8800" y="1803400"/>
            <a:ext cx="3378200" cy="2019300"/>
          </a:xfrm>
          <a:custGeom>
            <a:avLst/>
            <a:gdLst>
              <a:gd name="connsiteX0" fmla="*/ 0 w 3378200"/>
              <a:gd name="connsiteY0" fmla="*/ 0 h 2019300"/>
              <a:gd name="connsiteX1" fmla="*/ 3378200 w 3378200"/>
              <a:gd name="connsiteY1" fmla="*/ 0 h 2019300"/>
              <a:gd name="connsiteX2" fmla="*/ 3378200 w 3378200"/>
              <a:gd name="connsiteY2" fmla="*/ 2019300 h 2019300"/>
              <a:gd name="connsiteX3" fmla="*/ 0 w 3378200"/>
              <a:gd name="connsiteY3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00" h="2019300">
                <a:moveTo>
                  <a:pt x="0" y="0"/>
                </a:moveTo>
                <a:lnTo>
                  <a:pt x="3378200" y="0"/>
                </a:lnTo>
                <a:lnTo>
                  <a:pt x="3378200" y="2019300"/>
                </a:lnTo>
                <a:lnTo>
                  <a:pt x="0" y="2019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7951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4F285E-1306-4F0A-B47A-35CC42DBE1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2627" y="2300598"/>
            <a:ext cx="2634174" cy="2634174"/>
          </a:xfrm>
          <a:custGeom>
            <a:avLst/>
            <a:gdLst>
              <a:gd name="connsiteX0" fmla="*/ 1317087 w 2634174"/>
              <a:gd name="connsiteY0" fmla="*/ 0 h 2634174"/>
              <a:gd name="connsiteX1" fmla="*/ 2634174 w 2634174"/>
              <a:gd name="connsiteY1" fmla="*/ 1317087 h 2634174"/>
              <a:gd name="connsiteX2" fmla="*/ 1317087 w 2634174"/>
              <a:gd name="connsiteY2" fmla="*/ 2634174 h 2634174"/>
              <a:gd name="connsiteX3" fmla="*/ 0 w 2634174"/>
              <a:gd name="connsiteY3" fmla="*/ 1317087 h 2634174"/>
              <a:gd name="connsiteX4" fmla="*/ 1317087 w 2634174"/>
              <a:gd name="connsiteY4" fmla="*/ 0 h 263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174" h="2634174">
                <a:moveTo>
                  <a:pt x="1317087" y="0"/>
                </a:moveTo>
                <a:cubicBezTo>
                  <a:pt x="2044494" y="0"/>
                  <a:pt x="2634174" y="589680"/>
                  <a:pt x="2634174" y="1317087"/>
                </a:cubicBezTo>
                <a:cubicBezTo>
                  <a:pt x="2634174" y="2044494"/>
                  <a:pt x="2044494" y="2634174"/>
                  <a:pt x="1317087" y="2634174"/>
                </a:cubicBezTo>
                <a:cubicBezTo>
                  <a:pt x="589680" y="2634174"/>
                  <a:pt x="0" y="2044494"/>
                  <a:pt x="0" y="1317087"/>
                </a:cubicBezTo>
                <a:cubicBezTo>
                  <a:pt x="0" y="589680"/>
                  <a:pt x="589680" y="0"/>
                  <a:pt x="1317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46C0500-0EBF-433C-80D0-5976415457A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625199" y="2300598"/>
            <a:ext cx="2634174" cy="2634174"/>
          </a:xfrm>
          <a:custGeom>
            <a:avLst/>
            <a:gdLst>
              <a:gd name="connsiteX0" fmla="*/ 1317087 w 2634174"/>
              <a:gd name="connsiteY0" fmla="*/ 0 h 2634174"/>
              <a:gd name="connsiteX1" fmla="*/ 2634174 w 2634174"/>
              <a:gd name="connsiteY1" fmla="*/ 1317087 h 2634174"/>
              <a:gd name="connsiteX2" fmla="*/ 1317087 w 2634174"/>
              <a:gd name="connsiteY2" fmla="*/ 2634174 h 2634174"/>
              <a:gd name="connsiteX3" fmla="*/ 0 w 2634174"/>
              <a:gd name="connsiteY3" fmla="*/ 1317087 h 2634174"/>
              <a:gd name="connsiteX4" fmla="*/ 1317087 w 2634174"/>
              <a:gd name="connsiteY4" fmla="*/ 0 h 263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174" h="2634174">
                <a:moveTo>
                  <a:pt x="1317087" y="0"/>
                </a:moveTo>
                <a:cubicBezTo>
                  <a:pt x="2044494" y="0"/>
                  <a:pt x="2634174" y="589680"/>
                  <a:pt x="2634174" y="1317087"/>
                </a:cubicBezTo>
                <a:cubicBezTo>
                  <a:pt x="2634174" y="2044494"/>
                  <a:pt x="2044494" y="2634174"/>
                  <a:pt x="1317087" y="2634174"/>
                </a:cubicBezTo>
                <a:cubicBezTo>
                  <a:pt x="589680" y="2634174"/>
                  <a:pt x="0" y="2044494"/>
                  <a:pt x="0" y="1317087"/>
                </a:cubicBezTo>
                <a:cubicBezTo>
                  <a:pt x="0" y="589680"/>
                  <a:pt x="589680" y="0"/>
                  <a:pt x="1317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A0EA748-851F-444A-8C7F-A9710E6580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8913" y="2300598"/>
            <a:ext cx="2634174" cy="2634174"/>
          </a:xfrm>
          <a:custGeom>
            <a:avLst/>
            <a:gdLst>
              <a:gd name="connsiteX0" fmla="*/ 1317087 w 2634174"/>
              <a:gd name="connsiteY0" fmla="*/ 0 h 2634174"/>
              <a:gd name="connsiteX1" fmla="*/ 2634174 w 2634174"/>
              <a:gd name="connsiteY1" fmla="*/ 1317087 h 2634174"/>
              <a:gd name="connsiteX2" fmla="*/ 1317087 w 2634174"/>
              <a:gd name="connsiteY2" fmla="*/ 2634174 h 2634174"/>
              <a:gd name="connsiteX3" fmla="*/ 0 w 2634174"/>
              <a:gd name="connsiteY3" fmla="*/ 1317087 h 2634174"/>
              <a:gd name="connsiteX4" fmla="*/ 1317087 w 2634174"/>
              <a:gd name="connsiteY4" fmla="*/ 0 h 263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174" h="2634174">
                <a:moveTo>
                  <a:pt x="1317087" y="0"/>
                </a:moveTo>
                <a:cubicBezTo>
                  <a:pt x="2044494" y="0"/>
                  <a:pt x="2634174" y="589680"/>
                  <a:pt x="2634174" y="1317087"/>
                </a:cubicBezTo>
                <a:cubicBezTo>
                  <a:pt x="2634174" y="2044494"/>
                  <a:pt x="2044494" y="2634174"/>
                  <a:pt x="1317087" y="2634174"/>
                </a:cubicBezTo>
                <a:cubicBezTo>
                  <a:pt x="589680" y="2634174"/>
                  <a:pt x="0" y="2044494"/>
                  <a:pt x="0" y="1317087"/>
                </a:cubicBezTo>
                <a:cubicBezTo>
                  <a:pt x="0" y="589680"/>
                  <a:pt x="589680" y="0"/>
                  <a:pt x="1317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2563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6" r:id="rId3"/>
    <p:sldLayoutId id="2147483685" r:id="rId4"/>
    <p:sldLayoutId id="2147483684" r:id="rId5"/>
    <p:sldLayoutId id="2147483683" r:id="rId6"/>
    <p:sldLayoutId id="2147483682" r:id="rId7"/>
    <p:sldLayoutId id="2147483681" r:id="rId8"/>
    <p:sldLayoutId id="2147483680" r:id="rId9"/>
    <p:sldLayoutId id="2147483676" r:id="rId10"/>
    <p:sldLayoutId id="2147483689" r:id="rId11"/>
    <p:sldLayoutId id="2147483679" r:id="rId12"/>
    <p:sldLayoutId id="2147483687" r:id="rId13"/>
    <p:sldLayoutId id="2147483690" r:id="rId1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500" b="0" kern="1200" spc="300" baseline="0">
          <a:solidFill>
            <a:schemeClr val="tx1"/>
          </a:solidFill>
          <a:latin typeface="Montserrat "/>
          <a:ea typeface="Roboto Slab" pitchFamily="2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agriculture black and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72" y="0"/>
            <a:ext cx="12207272" cy="68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A7D5D-5DB4-4EB2-BF74-BDEC1E389657}"/>
              </a:ext>
            </a:extLst>
          </p:cNvPr>
          <p:cNvSpPr/>
          <p:nvPr/>
        </p:nvSpPr>
        <p:spPr>
          <a:xfrm>
            <a:off x="678164" y="704950"/>
            <a:ext cx="10820400" cy="546735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BBDFFB-CD37-4996-8DFE-681308A2D892}"/>
              </a:ext>
            </a:extLst>
          </p:cNvPr>
          <p:cNvGrpSpPr/>
          <p:nvPr/>
        </p:nvGrpSpPr>
        <p:grpSpPr>
          <a:xfrm>
            <a:off x="3583034" y="1254632"/>
            <a:ext cx="4933950" cy="2848207"/>
            <a:chOff x="3537044" y="1213486"/>
            <a:chExt cx="4933950" cy="28482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BF2669-1F22-4008-B870-7377AC11AA9F}"/>
                </a:ext>
              </a:extLst>
            </p:cNvPr>
            <p:cNvGrpSpPr/>
            <p:nvPr/>
          </p:nvGrpSpPr>
          <p:grpSpPr>
            <a:xfrm>
              <a:off x="3537044" y="1317997"/>
              <a:ext cx="4933950" cy="2743696"/>
              <a:chOff x="1658803" y="1280691"/>
              <a:chExt cx="4933950" cy="274369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E74520E-2FCB-4A9B-BFCA-790C6D61151C}"/>
                  </a:ext>
                </a:extLst>
              </p:cNvPr>
              <p:cNvSpPr txBox="1"/>
              <p:nvPr/>
            </p:nvSpPr>
            <p:spPr>
              <a:xfrm>
                <a:off x="2531786" y="2331616"/>
                <a:ext cx="3264693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3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TEAM:SnapDragon</a:t>
                </a:r>
                <a:endParaRPr lang="en-US" sz="1300" b="1" spc="3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endParaRPr lang="en-US" sz="1300" b="1" spc="3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300" b="1" spc="3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Neha</a:t>
                </a:r>
                <a:r>
                  <a:rPr lang="en-US" sz="1300" b="1" spc="3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Prince</a:t>
                </a:r>
              </a:p>
              <a:p>
                <a:pPr algn="ctr"/>
                <a:r>
                  <a:rPr lang="en-US" sz="1300" b="1" spc="3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Nidhish</a:t>
                </a:r>
                <a:r>
                  <a:rPr lang="en-US" sz="1300" b="1" spc="3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P </a:t>
                </a:r>
                <a:r>
                  <a:rPr lang="en-US" sz="1300" b="1" spc="3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</a:t>
                </a:r>
                <a:endParaRPr lang="en-US" sz="1300" b="1" spc="3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300" b="1" spc="3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Sanoop</a:t>
                </a:r>
                <a:r>
                  <a:rPr lang="en-US" sz="1300" b="1" spc="3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1300" b="1" spc="3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Devassia</a:t>
                </a:r>
                <a:endParaRPr lang="en-US" sz="1300" b="1" spc="3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300" b="1" spc="3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Alex John</a:t>
                </a:r>
              </a:p>
              <a:p>
                <a:pPr algn="ctr"/>
                <a:r>
                  <a:rPr lang="en-US" sz="1300" b="1" spc="3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Alex K J</a:t>
                </a:r>
              </a:p>
              <a:p>
                <a:pPr algn="ctr"/>
                <a:r>
                  <a:rPr lang="en-US" sz="1300" b="1" spc="3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Melvin </a:t>
                </a:r>
                <a:r>
                  <a:rPr lang="en-US" sz="1300" b="1" spc="300" dirty="0" err="1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Moncy</a:t>
                </a:r>
                <a:r>
                  <a:rPr lang="en-US" sz="1300" b="1" spc="3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A35FD1-3909-4041-AF68-F86B4085B81D}"/>
                  </a:ext>
                </a:extLst>
              </p:cNvPr>
              <p:cNvSpPr txBox="1"/>
              <p:nvPr/>
            </p:nvSpPr>
            <p:spPr>
              <a:xfrm>
                <a:off x="1658803" y="1280691"/>
                <a:ext cx="4933950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5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G-BHARAT</a:t>
                </a:r>
              </a:p>
            </p:txBody>
          </p:sp>
        </p:grp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1AF23F2-9220-44B1-8420-714B7B2A0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044" y="1213486"/>
              <a:ext cx="4868863" cy="1301630"/>
            </a:xfrm>
            <a:custGeom>
              <a:avLst/>
              <a:gdLst>
                <a:gd name="T0" fmla="*/ 647 w 3067"/>
                <a:gd name="T1" fmla="*/ 1008 h 1008"/>
                <a:gd name="T2" fmla="*/ 0 w 3067"/>
                <a:gd name="T3" fmla="*/ 1008 h 1008"/>
                <a:gd name="T4" fmla="*/ 0 w 3067"/>
                <a:gd name="T5" fmla="*/ 0 h 1008"/>
                <a:gd name="T6" fmla="*/ 3067 w 3067"/>
                <a:gd name="T7" fmla="*/ 0 h 1008"/>
                <a:gd name="T8" fmla="*/ 3067 w 3067"/>
                <a:gd name="T9" fmla="*/ 1008 h 1008"/>
                <a:gd name="T10" fmla="*/ 2540 w 3067"/>
                <a:gd name="T11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7" h="1008">
                  <a:moveTo>
                    <a:pt x="647" y="1008"/>
                  </a:moveTo>
                  <a:lnTo>
                    <a:pt x="0" y="1008"/>
                  </a:lnTo>
                  <a:lnTo>
                    <a:pt x="0" y="0"/>
                  </a:lnTo>
                  <a:lnTo>
                    <a:pt x="3067" y="0"/>
                  </a:lnTo>
                  <a:lnTo>
                    <a:pt x="3067" y="1008"/>
                  </a:lnTo>
                  <a:lnTo>
                    <a:pt x="2540" y="1008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64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B4A00A1-4672-4214-9923-8AC9DFD586A5}"/>
              </a:ext>
            </a:extLst>
          </p:cNvPr>
          <p:cNvSpPr txBox="1"/>
          <p:nvPr/>
        </p:nvSpPr>
        <p:spPr>
          <a:xfrm>
            <a:off x="2275633" y="696685"/>
            <a:ext cx="861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8C1F93-6CBE-44E7-88F3-AAB871553A9B}"/>
              </a:ext>
            </a:extLst>
          </p:cNvPr>
          <p:cNvSpPr/>
          <p:nvPr/>
        </p:nvSpPr>
        <p:spPr>
          <a:xfrm>
            <a:off x="4035992" y="2724159"/>
            <a:ext cx="7458302" cy="2805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6">
            <a:extLst>
              <a:ext uri="{FF2B5EF4-FFF2-40B4-BE49-F238E27FC236}">
                <a16:creationId xmlns:a16="http://schemas.microsoft.com/office/drawing/2014/main" id="{E1364BCD-F69A-4CEC-9151-7C16AE80E1A9}"/>
              </a:ext>
            </a:extLst>
          </p:cNvPr>
          <p:cNvSpPr txBox="1">
            <a:spLocks/>
          </p:cNvSpPr>
          <p:nvPr/>
        </p:nvSpPr>
        <p:spPr>
          <a:xfrm>
            <a:off x="4812632" y="3147461"/>
            <a:ext cx="6073539" cy="1896177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Crop Failures</a:t>
            </a:r>
          </a:p>
          <a:p>
            <a:pPr marL="285750" indent="-285750" algn="l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Decreasing Farmers</a:t>
            </a:r>
          </a:p>
          <a:p>
            <a:pPr marL="285750" indent="-285750" algn="l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Increase in use of Chemicals and pesticides in agriculture</a:t>
            </a:r>
          </a:p>
          <a:p>
            <a:pPr marL="285750" indent="-285750" algn="l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Climate change</a:t>
            </a:r>
          </a:p>
        </p:txBody>
      </p:sp>
      <p:pic>
        <p:nvPicPr>
          <p:cNvPr id="2050" name="Picture 2" descr="Image result for sad farmers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r="1257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7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52B1240-8D87-4591-9D9B-213612E7501A}"/>
              </a:ext>
            </a:extLst>
          </p:cNvPr>
          <p:cNvSpPr txBox="1"/>
          <p:nvPr/>
        </p:nvSpPr>
        <p:spPr>
          <a:xfrm>
            <a:off x="3629025" y="394211"/>
            <a:ext cx="49339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STATISTICS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" y="1694046"/>
            <a:ext cx="6217920" cy="4283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4" y="1694046"/>
            <a:ext cx="5746282" cy="42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4D7F1BE-D21B-4BBE-B746-A4F923EFF532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>
                    <a:alpha val="82000"/>
                  </a:schemeClr>
                </a:solidFill>
                <a:latin typeface="Oswald" panose="02000303000000000000" pitchFamily="2" charset="0"/>
              </a:rPr>
              <a:t>SOLUTION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E863B-72E8-40B4-83BA-34A2D40D738E}"/>
              </a:ext>
            </a:extLst>
          </p:cNvPr>
          <p:cNvGrpSpPr/>
          <p:nvPr/>
        </p:nvGrpSpPr>
        <p:grpSpPr>
          <a:xfrm>
            <a:off x="1103620" y="4783430"/>
            <a:ext cx="2360388" cy="728617"/>
            <a:chOff x="7581899" y="2228850"/>
            <a:chExt cx="2360388" cy="7286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3F487D-44FC-4720-916A-1AD6BBB4781C}"/>
                </a:ext>
              </a:extLst>
            </p:cNvPr>
            <p:cNvSpPr txBox="1"/>
            <p:nvPr/>
          </p:nvSpPr>
          <p:spPr>
            <a:xfrm>
              <a:off x="7581901" y="2603075"/>
              <a:ext cx="2360386" cy="35439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sz="1400" i="1" dirty="0"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“Let Bharat Grow”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D9CCA0-2609-41C1-BC3E-FB6ED448D326}"/>
                </a:ext>
              </a:extLst>
            </p:cNvPr>
            <p:cNvSpPr txBox="1"/>
            <p:nvPr/>
          </p:nvSpPr>
          <p:spPr>
            <a:xfrm>
              <a:off x="7581899" y="2228850"/>
              <a:ext cx="19376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ysClr val="windowText" lastClr="000000">
                      <a:alpha val="82000"/>
                    </a:sysClr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G-BHARAT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B7DBB3-BC5A-4D40-9FE1-9FAD056F723B}"/>
              </a:ext>
            </a:extLst>
          </p:cNvPr>
          <p:cNvGrpSpPr/>
          <p:nvPr/>
        </p:nvGrpSpPr>
        <p:grpSpPr>
          <a:xfrm>
            <a:off x="4637063" y="4824574"/>
            <a:ext cx="2360388" cy="1941321"/>
            <a:chOff x="7581899" y="2228850"/>
            <a:chExt cx="2360388" cy="194132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929ED3-2CD4-4D1D-A133-5B288816F03D}"/>
                </a:ext>
              </a:extLst>
            </p:cNvPr>
            <p:cNvSpPr txBox="1"/>
            <p:nvPr/>
          </p:nvSpPr>
          <p:spPr>
            <a:xfrm>
              <a:off x="7581901" y="2603075"/>
              <a:ext cx="2360386" cy="156709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sz="1400" dirty="0"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A platform for farmers to share different farming techniques, their grievances, </a:t>
              </a:r>
              <a:r>
                <a:rPr lang="en-US" sz="1400" dirty="0" err="1"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etc</a:t>
              </a:r>
              <a:r>
                <a:rPr lang="en-US" sz="1400" dirty="0"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 for efficient farming.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AB71AE-BA15-4008-877F-6BABA35F2CED}"/>
                </a:ext>
              </a:extLst>
            </p:cNvPr>
            <p:cNvSpPr txBox="1"/>
            <p:nvPr/>
          </p:nvSpPr>
          <p:spPr>
            <a:xfrm>
              <a:off x="7581899" y="2228850"/>
              <a:ext cx="19376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ysClr val="windowText" lastClr="000000">
                      <a:alpha val="82000"/>
                    </a:sysClr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AIM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892857-24F7-49DC-B38C-03BC7EC1B2B9}"/>
              </a:ext>
            </a:extLst>
          </p:cNvPr>
          <p:cNvGrpSpPr/>
          <p:nvPr/>
        </p:nvGrpSpPr>
        <p:grpSpPr>
          <a:xfrm>
            <a:off x="8514084" y="4824574"/>
            <a:ext cx="2924627" cy="1646368"/>
            <a:chOff x="7581899" y="2228850"/>
            <a:chExt cx="2360388" cy="164636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33D07A-ACB6-46B7-B8F8-897AB3E6EF3C}"/>
                </a:ext>
              </a:extLst>
            </p:cNvPr>
            <p:cNvSpPr txBox="1"/>
            <p:nvPr/>
          </p:nvSpPr>
          <p:spPr>
            <a:xfrm>
              <a:off x="7581901" y="2603075"/>
              <a:ext cx="2360386" cy="127214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sz="1400" dirty="0"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Farmers can share their unique farming ideas/organic techniques, register complaints/grievances, </a:t>
              </a:r>
            </a:p>
            <a:p>
              <a:pPr>
                <a:lnSpc>
                  <a:spcPts val="2300"/>
                </a:lnSpc>
              </a:pPr>
              <a:r>
                <a:rPr lang="en-US" sz="1400" dirty="0"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get policy updates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93C6F6-031B-4E33-A3D2-60B7C13648AE}"/>
                </a:ext>
              </a:extLst>
            </p:cNvPr>
            <p:cNvSpPr txBox="1"/>
            <p:nvPr/>
          </p:nvSpPr>
          <p:spPr>
            <a:xfrm>
              <a:off x="7581899" y="2228850"/>
              <a:ext cx="19376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ysClr val="windowText" lastClr="000000">
                      <a:alpha val="82000"/>
                    </a:sysClr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FEATURES</a:t>
              </a:r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" b="2325"/>
          <a:stretch>
            <a:fillRect/>
          </a:stretch>
        </p:blipFill>
        <p:spPr>
          <a:xfrm>
            <a:off x="747486" y="2104571"/>
            <a:ext cx="2716522" cy="2419143"/>
          </a:xfrm>
        </p:spPr>
      </p:pic>
      <p:pic>
        <p:nvPicPr>
          <p:cNvPr id="4098" name="Picture 2" descr="Image result for farming techniques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0" r="14530"/>
          <a:stretch>
            <a:fillRect/>
          </a:stretch>
        </p:blipFill>
        <p:spPr bwMode="auto">
          <a:xfrm>
            <a:off x="4456497" y="2105125"/>
            <a:ext cx="2964581" cy="247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happy farmers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r="18963"/>
          <a:stretch>
            <a:fillRect/>
          </a:stretch>
        </p:blipFill>
        <p:spPr bwMode="auto">
          <a:xfrm>
            <a:off x="8399462" y="2095500"/>
            <a:ext cx="2756217" cy="242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9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>
                    <a:alpha val="82000"/>
                  </a:schemeClr>
                </a:solidFill>
                <a:latin typeface="Oswald" panose="02000303000000000000" pitchFamily="2" charset="0"/>
              </a:rPr>
              <a:t>BUSINESS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C55568-C5F5-41DD-BDC8-C9C39D396A32}"/>
              </a:ext>
            </a:extLst>
          </p:cNvPr>
          <p:cNvCxnSpPr>
            <a:cxnSpLocks/>
          </p:cNvCxnSpPr>
          <p:nvPr/>
        </p:nvCxnSpPr>
        <p:spPr>
          <a:xfrm>
            <a:off x="3571029" y="4058509"/>
            <a:ext cx="21310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7758B1-07E5-421A-B8A6-7E02FBF49B71}"/>
              </a:ext>
            </a:extLst>
          </p:cNvPr>
          <p:cNvCxnSpPr>
            <a:cxnSpLocks/>
          </p:cNvCxnSpPr>
          <p:nvPr/>
        </p:nvCxnSpPr>
        <p:spPr>
          <a:xfrm>
            <a:off x="6596219" y="4068636"/>
            <a:ext cx="213106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AA0618-0BF1-468D-9A1C-558645938855}"/>
              </a:ext>
            </a:extLst>
          </p:cNvPr>
          <p:cNvGrpSpPr/>
          <p:nvPr/>
        </p:nvGrpSpPr>
        <p:grpSpPr>
          <a:xfrm>
            <a:off x="3029763" y="3898120"/>
            <a:ext cx="298889" cy="298889"/>
            <a:chOff x="1830409" y="4619802"/>
            <a:chExt cx="298889" cy="29888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91761F-8138-458C-BA5A-20D9C8E9DEAB}"/>
                </a:ext>
              </a:extLst>
            </p:cNvPr>
            <p:cNvSpPr/>
            <p:nvPr/>
          </p:nvSpPr>
          <p:spPr>
            <a:xfrm>
              <a:off x="1830409" y="4619802"/>
              <a:ext cx="298889" cy="2988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435552-2615-4447-AC54-9EF45749B046}"/>
                </a:ext>
              </a:extLst>
            </p:cNvPr>
            <p:cNvSpPr txBox="1"/>
            <p:nvPr/>
          </p:nvSpPr>
          <p:spPr>
            <a:xfrm>
              <a:off x="1873315" y="4631156"/>
              <a:ext cx="213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ontserrat Light" panose="00000400000000000000" pitchFamily="50" charset="0"/>
                </a:rPr>
                <a:t>1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A1E99D1-61BC-4DFC-B08B-82FA62578EB6}"/>
              </a:ext>
            </a:extLst>
          </p:cNvPr>
          <p:cNvSpPr txBox="1"/>
          <p:nvPr/>
        </p:nvSpPr>
        <p:spPr>
          <a:xfrm>
            <a:off x="2672742" y="3102681"/>
            <a:ext cx="1226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T Sans" panose="020B0503020203020204" pitchFamily="34" charset="0"/>
                <a:ea typeface="PT Sans" panose="020B0503020203020204" pitchFamily="34" charset="0"/>
              </a:rPr>
              <a:t>Financial Benefits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71137F-0ED3-4FC8-A5EF-D2C27279026B}"/>
              </a:ext>
            </a:extLst>
          </p:cNvPr>
          <p:cNvSpPr>
            <a:spLocks/>
          </p:cNvSpPr>
          <p:nvPr/>
        </p:nvSpPr>
        <p:spPr bwMode="auto">
          <a:xfrm>
            <a:off x="2198823" y="4440062"/>
            <a:ext cx="2173844" cy="183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ts val="2300"/>
              </a:lnSpc>
            </a:pPr>
            <a:r>
              <a:rPr lang="en-US" sz="1400" dirty="0"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  <a:sym typeface="Montserrat-Regular" charset="0"/>
              </a:rPr>
              <a:t>Advertisements</a:t>
            </a:r>
          </a:p>
          <a:p>
            <a:pPr algn="ctr">
              <a:lnSpc>
                <a:spcPts val="2300"/>
              </a:lnSpc>
            </a:pPr>
            <a:r>
              <a:rPr lang="en-US" sz="1400" dirty="0"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  <a:sym typeface="Montserrat-Regular" charset="0"/>
              </a:rPr>
              <a:t>Page Hits</a:t>
            </a:r>
          </a:p>
          <a:p>
            <a:pPr algn="ctr">
              <a:lnSpc>
                <a:spcPts val="2300"/>
              </a:lnSpc>
            </a:pPr>
            <a:r>
              <a:rPr lang="en-US" sz="1400" dirty="0"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  <a:sym typeface="Montserrat-Regular" charset="0"/>
              </a:rPr>
              <a:t>Future: can be used as E-commerce platform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3B05A3DF-B8DA-473E-BDD1-22B9CFC42A26}"/>
              </a:ext>
            </a:extLst>
          </p:cNvPr>
          <p:cNvSpPr>
            <a:spLocks noEditPoints="1"/>
          </p:cNvSpPr>
          <p:nvPr/>
        </p:nvSpPr>
        <p:spPr bwMode="auto">
          <a:xfrm>
            <a:off x="5816378" y="2033979"/>
            <a:ext cx="755650" cy="695325"/>
          </a:xfrm>
          <a:custGeom>
            <a:avLst/>
            <a:gdLst>
              <a:gd name="T0" fmla="*/ 214 w 280"/>
              <a:gd name="T1" fmla="*/ 186 h 256"/>
              <a:gd name="T2" fmla="*/ 241 w 280"/>
              <a:gd name="T3" fmla="*/ 182 h 256"/>
              <a:gd name="T4" fmla="*/ 272 w 280"/>
              <a:gd name="T5" fmla="*/ 170 h 256"/>
              <a:gd name="T6" fmla="*/ 240 w 280"/>
              <a:gd name="T7" fmla="*/ 81 h 256"/>
              <a:gd name="T8" fmla="*/ 161 w 280"/>
              <a:gd name="T9" fmla="*/ 28 h 256"/>
              <a:gd name="T10" fmla="*/ 108 w 280"/>
              <a:gd name="T11" fmla="*/ 0 h 256"/>
              <a:gd name="T12" fmla="*/ 52 w 280"/>
              <a:gd name="T13" fmla="*/ 47 h 256"/>
              <a:gd name="T14" fmla="*/ 47 w 280"/>
              <a:gd name="T15" fmla="*/ 84 h 256"/>
              <a:gd name="T16" fmla="*/ 54 w 280"/>
              <a:gd name="T17" fmla="*/ 117 h 256"/>
              <a:gd name="T18" fmla="*/ 70 w 280"/>
              <a:gd name="T19" fmla="*/ 166 h 256"/>
              <a:gd name="T20" fmla="*/ 22 w 280"/>
              <a:gd name="T21" fmla="*/ 200 h 256"/>
              <a:gd name="T22" fmla="*/ 0 w 280"/>
              <a:gd name="T23" fmla="*/ 256 h 256"/>
              <a:gd name="T24" fmla="*/ 280 w 280"/>
              <a:gd name="T25" fmla="*/ 239 h 256"/>
              <a:gd name="T26" fmla="*/ 206 w 280"/>
              <a:gd name="T27" fmla="*/ 247 h 256"/>
              <a:gd name="T28" fmla="*/ 10 w 280"/>
              <a:gd name="T29" fmla="*/ 237 h 256"/>
              <a:gd name="T30" fmla="*/ 68 w 280"/>
              <a:gd name="T31" fmla="*/ 185 h 256"/>
              <a:gd name="T32" fmla="*/ 80 w 280"/>
              <a:gd name="T33" fmla="*/ 147 h 256"/>
              <a:gd name="T34" fmla="*/ 63 w 280"/>
              <a:gd name="T35" fmla="*/ 113 h 256"/>
              <a:gd name="T36" fmla="*/ 61 w 280"/>
              <a:gd name="T37" fmla="*/ 110 h 256"/>
              <a:gd name="T38" fmla="*/ 56 w 280"/>
              <a:gd name="T39" fmla="*/ 84 h 256"/>
              <a:gd name="T40" fmla="*/ 61 w 280"/>
              <a:gd name="T41" fmla="*/ 75 h 256"/>
              <a:gd name="T42" fmla="*/ 61 w 280"/>
              <a:gd name="T43" fmla="*/ 46 h 256"/>
              <a:gd name="T44" fmla="*/ 108 w 280"/>
              <a:gd name="T45" fmla="*/ 9 h 256"/>
              <a:gd name="T46" fmla="*/ 153 w 280"/>
              <a:gd name="T47" fmla="*/ 36 h 256"/>
              <a:gd name="T48" fmla="*/ 154 w 280"/>
              <a:gd name="T49" fmla="*/ 38 h 256"/>
              <a:gd name="T50" fmla="*/ 154 w 280"/>
              <a:gd name="T51" fmla="*/ 39 h 256"/>
              <a:gd name="T52" fmla="*/ 154 w 280"/>
              <a:gd name="T53" fmla="*/ 41 h 256"/>
              <a:gd name="T54" fmla="*/ 154 w 280"/>
              <a:gd name="T55" fmla="*/ 43 h 256"/>
              <a:gd name="T56" fmla="*/ 154 w 280"/>
              <a:gd name="T57" fmla="*/ 44 h 256"/>
              <a:gd name="T58" fmla="*/ 154 w 280"/>
              <a:gd name="T59" fmla="*/ 75 h 256"/>
              <a:gd name="T60" fmla="*/ 159 w 280"/>
              <a:gd name="T61" fmla="*/ 84 h 256"/>
              <a:gd name="T62" fmla="*/ 152 w 280"/>
              <a:gd name="T63" fmla="*/ 111 h 256"/>
              <a:gd name="T64" fmla="*/ 149 w 280"/>
              <a:gd name="T65" fmla="*/ 114 h 256"/>
              <a:gd name="T66" fmla="*/ 132 w 280"/>
              <a:gd name="T67" fmla="*/ 146 h 256"/>
              <a:gd name="T68" fmla="*/ 131 w 280"/>
              <a:gd name="T69" fmla="*/ 167 h 256"/>
              <a:gd name="T70" fmla="*/ 131 w 280"/>
              <a:gd name="T71" fmla="*/ 171 h 256"/>
              <a:gd name="T72" fmla="*/ 132 w 280"/>
              <a:gd name="T73" fmla="*/ 174 h 256"/>
              <a:gd name="T74" fmla="*/ 134 w 280"/>
              <a:gd name="T75" fmla="*/ 177 h 256"/>
              <a:gd name="T76" fmla="*/ 137 w 280"/>
              <a:gd name="T77" fmla="*/ 182 h 256"/>
              <a:gd name="T78" fmla="*/ 143 w 280"/>
              <a:gd name="T79" fmla="*/ 186 h 256"/>
              <a:gd name="T80" fmla="*/ 206 w 280"/>
              <a:gd name="T81" fmla="*/ 238 h 256"/>
              <a:gd name="T82" fmla="*/ 271 w 280"/>
              <a:gd name="T83" fmla="*/ 247 h 256"/>
              <a:gd name="T84" fmla="*/ 215 w 280"/>
              <a:gd name="T85" fmla="*/ 238 h 256"/>
              <a:gd name="T86" fmla="*/ 160 w 280"/>
              <a:gd name="T87" fmla="*/ 184 h 256"/>
              <a:gd name="T88" fmla="*/ 152 w 280"/>
              <a:gd name="T89" fmla="*/ 173 h 256"/>
              <a:gd name="T90" fmla="*/ 141 w 280"/>
              <a:gd name="T91" fmla="*/ 171 h 256"/>
              <a:gd name="T92" fmla="*/ 140 w 280"/>
              <a:gd name="T93" fmla="*/ 167 h 256"/>
              <a:gd name="T94" fmla="*/ 144 w 280"/>
              <a:gd name="T95" fmla="*/ 146 h 256"/>
              <a:gd name="T96" fmla="*/ 168 w 280"/>
              <a:gd name="T97" fmla="*/ 102 h 256"/>
              <a:gd name="T98" fmla="*/ 164 w 280"/>
              <a:gd name="T99" fmla="*/ 71 h 256"/>
              <a:gd name="T100" fmla="*/ 163 w 280"/>
              <a:gd name="T101" fmla="*/ 37 h 256"/>
              <a:gd name="T102" fmla="*/ 231 w 280"/>
              <a:gd name="T103" fmla="*/ 81 h 256"/>
              <a:gd name="T104" fmla="*/ 263 w 280"/>
              <a:gd name="T105" fmla="*/ 167 h 256"/>
              <a:gd name="T106" fmla="*/ 241 w 280"/>
              <a:gd name="T107" fmla="*/ 173 h 256"/>
              <a:gd name="T108" fmla="*/ 202 w 280"/>
              <a:gd name="T109" fmla="*/ 177 h 256"/>
              <a:gd name="T110" fmla="*/ 210 w 280"/>
              <a:gd name="T111" fmla="*/ 194 h 256"/>
              <a:gd name="T112" fmla="*/ 271 w 280"/>
              <a:gd name="T113" fmla="*/ 239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" h="256">
                <a:moveTo>
                  <a:pt x="259" y="205"/>
                </a:moveTo>
                <a:cubicBezTo>
                  <a:pt x="214" y="186"/>
                  <a:pt x="214" y="186"/>
                  <a:pt x="214" y="186"/>
                </a:cubicBezTo>
                <a:cubicBezTo>
                  <a:pt x="213" y="185"/>
                  <a:pt x="211" y="184"/>
                  <a:pt x="210" y="182"/>
                </a:cubicBezTo>
                <a:cubicBezTo>
                  <a:pt x="241" y="182"/>
                  <a:pt x="241" y="182"/>
                  <a:pt x="241" y="182"/>
                </a:cubicBezTo>
                <a:cubicBezTo>
                  <a:pt x="241" y="182"/>
                  <a:pt x="254" y="183"/>
                  <a:pt x="264" y="179"/>
                </a:cubicBezTo>
                <a:cubicBezTo>
                  <a:pt x="268" y="177"/>
                  <a:pt x="271" y="174"/>
                  <a:pt x="272" y="170"/>
                </a:cubicBezTo>
                <a:cubicBezTo>
                  <a:pt x="273" y="166"/>
                  <a:pt x="272" y="162"/>
                  <a:pt x="270" y="158"/>
                </a:cubicBezTo>
                <a:cubicBezTo>
                  <a:pt x="261" y="146"/>
                  <a:pt x="241" y="113"/>
                  <a:pt x="240" y="81"/>
                </a:cubicBezTo>
                <a:cubicBezTo>
                  <a:pt x="240" y="80"/>
                  <a:pt x="238" y="24"/>
                  <a:pt x="183" y="24"/>
                </a:cubicBezTo>
                <a:cubicBezTo>
                  <a:pt x="175" y="24"/>
                  <a:pt x="168" y="25"/>
                  <a:pt x="161" y="28"/>
                </a:cubicBezTo>
                <a:cubicBezTo>
                  <a:pt x="159" y="24"/>
                  <a:pt x="157" y="20"/>
                  <a:pt x="154" y="16"/>
                </a:cubicBezTo>
                <a:cubicBezTo>
                  <a:pt x="144" y="5"/>
                  <a:pt x="129" y="0"/>
                  <a:pt x="108" y="0"/>
                </a:cubicBezTo>
                <a:cubicBezTo>
                  <a:pt x="86" y="0"/>
                  <a:pt x="71" y="5"/>
                  <a:pt x="61" y="16"/>
                </a:cubicBezTo>
                <a:cubicBezTo>
                  <a:pt x="50" y="29"/>
                  <a:pt x="51" y="44"/>
                  <a:pt x="52" y="47"/>
                </a:cubicBezTo>
                <a:cubicBezTo>
                  <a:pt x="52" y="71"/>
                  <a:pt x="52" y="71"/>
                  <a:pt x="52" y="71"/>
                </a:cubicBezTo>
                <a:cubicBezTo>
                  <a:pt x="49" y="75"/>
                  <a:pt x="47" y="79"/>
                  <a:pt x="47" y="84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7" y="108"/>
                  <a:pt x="49" y="113"/>
                  <a:pt x="54" y="117"/>
                </a:cubicBezTo>
                <a:cubicBezTo>
                  <a:pt x="58" y="134"/>
                  <a:pt x="67" y="147"/>
                  <a:pt x="70" y="151"/>
                </a:cubicBezTo>
                <a:cubicBezTo>
                  <a:pt x="70" y="166"/>
                  <a:pt x="70" y="166"/>
                  <a:pt x="70" y="166"/>
                </a:cubicBezTo>
                <a:cubicBezTo>
                  <a:pt x="70" y="171"/>
                  <a:pt x="68" y="175"/>
                  <a:pt x="64" y="177"/>
                </a:cubicBezTo>
                <a:cubicBezTo>
                  <a:pt x="22" y="200"/>
                  <a:pt x="22" y="200"/>
                  <a:pt x="22" y="200"/>
                </a:cubicBezTo>
                <a:cubicBezTo>
                  <a:pt x="9" y="207"/>
                  <a:pt x="0" y="221"/>
                  <a:pt x="0" y="237"/>
                </a:cubicBezTo>
                <a:cubicBezTo>
                  <a:pt x="0" y="256"/>
                  <a:pt x="0" y="256"/>
                  <a:pt x="0" y="256"/>
                </a:cubicBezTo>
                <a:cubicBezTo>
                  <a:pt x="280" y="256"/>
                  <a:pt x="280" y="256"/>
                  <a:pt x="280" y="256"/>
                </a:cubicBezTo>
                <a:cubicBezTo>
                  <a:pt x="280" y="239"/>
                  <a:pt x="280" y="239"/>
                  <a:pt x="280" y="239"/>
                </a:cubicBezTo>
                <a:cubicBezTo>
                  <a:pt x="280" y="225"/>
                  <a:pt x="272" y="212"/>
                  <a:pt x="259" y="205"/>
                </a:cubicBezTo>
                <a:moveTo>
                  <a:pt x="206" y="247"/>
                </a:moveTo>
                <a:cubicBezTo>
                  <a:pt x="10" y="247"/>
                  <a:pt x="10" y="247"/>
                  <a:pt x="10" y="247"/>
                </a:cubicBezTo>
                <a:cubicBezTo>
                  <a:pt x="10" y="237"/>
                  <a:pt x="10" y="237"/>
                  <a:pt x="10" y="237"/>
                </a:cubicBezTo>
                <a:cubicBezTo>
                  <a:pt x="10" y="225"/>
                  <a:pt x="16" y="214"/>
                  <a:pt x="27" y="208"/>
                </a:cubicBezTo>
                <a:cubicBezTo>
                  <a:pt x="68" y="185"/>
                  <a:pt x="68" y="185"/>
                  <a:pt x="68" y="185"/>
                </a:cubicBezTo>
                <a:cubicBezTo>
                  <a:pt x="75" y="181"/>
                  <a:pt x="80" y="174"/>
                  <a:pt x="80" y="166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78" y="146"/>
                  <a:pt x="78" y="146"/>
                  <a:pt x="78" y="146"/>
                </a:cubicBezTo>
                <a:cubicBezTo>
                  <a:pt x="78" y="146"/>
                  <a:pt x="67" y="132"/>
                  <a:pt x="63" y="113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8" y="108"/>
                  <a:pt x="56" y="106"/>
                  <a:pt x="56" y="102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1"/>
                  <a:pt x="57" y="79"/>
                  <a:pt x="59" y="77"/>
                </a:cubicBezTo>
                <a:cubicBezTo>
                  <a:pt x="61" y="75"/>
                  <a:pt x="61" y="75"/>
                  <a:pt x="61" y="75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6"/>
                  <a:pt x="59" y="33"/>
                  <a:pt x="68" y="22"/>
                </a:cubicBezTo>
                <a:cubicBezTo>
                  <a:pt x="76" y="14"/>
                  <a:pt x="89" y="9"/>
                  <a:pt x="108" y="9"/>
                </a:cubicBezTo>
                <a:cubicBezTo>
                  <a:pt x="126" y="9"/>
                  <a:pt x="139" y="13"/>
                  <a:pt x="147" y="22"/>
                </a:cubicBezTo>
                <a:cubicBezTo>
                  <a:pt x="151" y="27"/>
                  <a:pt x="153" y="31"/>
                  <a:pt x="153" y="36"/>
                </a:cubicBezTo>
                <a:cubicBezTo>
                  <a:pt x="154" y="36"/>
                  <a:pt x="154" y="36"/>
                  <a:pt x="154" y="37"/>
                </a:cubicBezTo>
                <a:cubicBezTo>
                  <a:pt x="154" y="37"/>
                  <a:pt x="154" y="37"/>
                  <a:pt x="154" y="38"/>
                </a:cubicBezTo>
                <a:cubicBezTo>
                  <a:pt x="154" y="38"/>
                  <a:pt x="154" y="38"/>
                  <a:pt x="154" y="39"/>
                </a:cubicBezTo>
                <a:cubicBezTo>
                  <a:pt x="154" y="39"/>
                  <a:pt x="154" y="39"/>
                  <a:pt x="154" y="39"/>
                </a:cubicBezTo>
                <a:cubicBezTo>
                  <a:pt x="154" y="40"/>
                  <a:pt x="154" y="41"/>
                  <a:pt x="154" y="41"/>
                </a:cubicBezTo>
                <a:cubicBezTo>
                  <a:pt x="154" y="41"/>
                  <a:pt x="154" y="41"/>
                  <a:pt x="154" y="41"/>
                </a:cubicBezTo>
                <a:cubicBezTo>
                  <a:pt x="154" y="42"/>
                  <a:pt x="154" y="42"/>
                  <a:pt x="154" y="43"/>
                </a:cubicBezTo>
                <a:cubicBezTo>
                  <a:pt x="154" y="43"/>
                  <a:pt x="154" y="43"/>
                  <a:pt x="154" y="43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5"/>
                  <a:pt x="154" y="46"/>
                  <a:pt x="154" y="46"/>
                </a:cubicBezTo>
                <a:cubicBezTo>
                  <a:pt x="154" y="75"/>
                  <a:pt x="154" y="75"/>
                  <a:pt x="154" y="75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58" y="79"/>
                  <a:pt x="159" y="81"/>
                  <a:pt x="159" y="84"/>
                </a:cubicBezTo>
                <a:cubicBezTo>
                  <a:pt x="159" y="102"/>
                  <a:pt x="159" y="102"/>
                  <a:pt x="159" y="102"/>
                </a:cubicBezTo>
                <a:cubicBezTo>
                  <a:pt x="159" y="106"/>
                  <a:pt x="156" y="110"/>
                  <a:pt x="152" y="111"/>
                </a:cubicBezTo>
                <a:cubicBezTo>
                  <a:pt x="150" y="112"/>
                  <a:pt x="150" y="112"/>
                  <a:pt x="150" y="112"/>
                </a:cubicBezTo>
                <a:cubicBezTo>
                  <a:pt x="149" y="114"/>
                  <a:pt x="149" y="114"/>
                  <a:pt x="149" y="114"/>
                </a:cubicBezTo>
                <a:cubicBezTo>
                  <a:pt x="146" y="124"/>
                  <a:pt x="142" y="133"/>
                  <a:pt x="136" y="141"/>
                </a:cubicBezTo>
                <a:cubicBezTo>
                  <a:pt x="135" y="143"/>
                  <a:pt x="133" y="145"/>
                  <a:pt x="132" y="146"/>
                </a:cubicBezTo>
                <a:cubicBezTo>
                  <a:pt x="131" y="147"/>
                  <a:pt x="131" y="147"/>
                  <a:pt x="131" y="147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31" y="168"/>
                  <a:pt x="131" y="169"/>
                  <a:pt x="131" y="170"/>
                </a:cubicBezTo>
                <a:cubicBezTo>
                  <a:pt x="131" y="170"/>
                  <a:pt x="131" y="171"/>
                  <a:pt x="131" y="171"/>
                </a:cubicBezTo>
                <a:cubicBezTo>
                  <a:pt x="132" y="172"/>
                  <a:pt x="132" y="173"/>
                  <a:pt x="132" y="174"/>
                </a:cubicBezTo>
                <a:cubicBezTo>
                  <a:pt x="132" y="174"/>
                  <a:pt x="132" y="174"/>
                  <a:pt x="132" y="174"/>
                </a:cubicBezTo>
                <a:cubicBezTo>
                  <a:pt x="133" y="175"/>
                  <a:pt x="133" y="176"/>
                  <a:pt x="134" y="177"/>
                </a:cubicBezTo>
                <a:cubicBezTo>
                  <a:pt x="134" y="177"/>
                  <a:pt x="134" y="177"/>
                  <a:pt x="134" y="177"/>
                </a:cubicBezTo>
                <a:cubicBezTo>
                  <a:pt x="134" y="178"/>
                  <a:pt x="135" y="180"/>
                  <a:pt x="136" y="181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9" y="184"/>
                  <a:pt x="141" y="185"/>
                  <a:pt x="143" y="186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99" y="214"/>
                  <a:pt x="206" y="225"/>
                  <a:pt x="206" y="238"/>
                </a:cubicBezTo>
                <a:lnTo>
                  <a:pt x="206" y="247"/>
                </a:lnTo>
                <a:close/>
                <a:moveTo>
                  <a:pt x="271" y="247"/>
                </a:moveTo>
                <a:cubicBezTo>
                  <a:pt x="215" y="247"/>
                  <a:pt x="215" y="247"/>
                  <a:pt x="215" y="247"/>
                </a:cubicBezTo>
                <a:cubicBezTo>
                  <a:pt x="215" y="238"/>
                  <a:pt x="215" y="238"/>
                  <a:pt x="215" y="238"/>
                </a:cubicBezTo>
                <a:cubicBezTo>
                  <a:pt x="215" y="221"/>
                  <a:pt x="206" y="207"/>
                  <a:pt x="192" y="200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182"/>
                  <a:pt x="161" y="180"/>
                  <a:pt x="160" y="178"/>
                </a:cubicBezTo>
                <a:cubicBezTo>
                  <a:pt x="159" y="175"/>
                  <a:pt x="156" y="173"/>
                  <a:pt x="152" y="173"/>
                </a:cubicBezTo>
                <a:cubicBezTo>
                  <a:pt x="142" y="173"/>
                  <a:pt x="142" y="173"/>
                  <a:pt x="142" y="173"/>
                </a:cubicBezTo>
                <a:cubicBezTo>
                  <a:pt x="142" y="172"/>
                  <a:pt x="142" y="172"/>
                  <a:pt x="141" y="171"/>
                </a:cubicBezTo>
                <a:cubicBezTo>
                  <a:pt x="141" y="171"/>
                  <a:pt x="141" y="170"/>
                  <a:pt x="141" y="170"/>
                </a:cubicBezTo>
                <a:cubicBezTo>
                  <a:pt x="140" y="169"/>
                  <a:pt x="140" y="168"/>
                  <a:pt x="140" y="167"/>
                </a:cubicBezTo>
                <a:cubicBezTo>
                  <a:pt x="140" y="151"/>
                  <a:pt x="140" y="151"/>
                  <a:pt x="140" y="151"/>
                </a:cubicBezTo>
                <a:cubicBezTo>
                  <a:pt x="141" y="149"/>
                  <a:pt x="142" y="148"/>
                  <a:pt x="144" y="146"/>
                </a:cubicBezTo>
                <a:cubicBezTo>
                  <a:pt x="149" y="138"/>
                  <a:pt x="154" y="129"/>
                  <a:pt x="157" y="119"/>
                </a:cubicBezTo>
                <a:cubicBezTo>
                  <a:pt x="164" y="116"/>
                  <a:pt x="168" y="110"/>
                  <a:pt x="168" y="102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8" y="79"/>
                  <a:pt x="167" y="75"/>
                  <a:pt x="164" y="71"/>
                </a:cubicBezTo>
                <a:cubicBezTo>
                  <a:pt x="164" y="47"/>
                  <a:pt x="164" y="47"/>
                  <a:pt x="164" y="47"/>
                </a:cubicBezTo>
                <a:cubicBezTo>
                  <a:pt x="164" y="45"/>
                  <a:pt x="164" y="42"/>
                  <a:pt x="163" y="37"/>
                </a:cubicBezTo>
                <a:cubicBezTo>
                  <a:pt x="169" y="34"/>
                  <a:pt x="176" y="33"/>
                  <a:pt x="183" y="33"/>
                </a:cubicBezTo>
                <a:cubicBezTo>
                  <a:pt x="229" y="33"/>
                  <a:pt x="231" y="79"/>
                  <a:pt x="231" y="81"/>
                </a:cubicBezTo>
                <a:cubicBezTo>
                  <a:pt x="232" y="116"/>
                  <a:pt x="253" y="150"/>
                  <a:pt x="262" y="163"/>
                </a:cubicBezTo>
                <a:cubicBezTo>
                  <a:pt x="263" y="165"/>
                  <a:pt x="263" y="166"/>
                  <a:pt x="263" y="167"/>
                </a:cubicBezTo>
                <a:cubicBezTo>
                  <a:pt x="263" y="168"/>
                  <a:pt x="262" y="169"/>
                  <a:pt x="260" y="170"/>
                </a:cubicBezTo>
                <a:cubicBezTo>
                  <a:pt x="253" y="174"/>
                  <a:pt x="242" y="173"/>
                  <a:pt x="241" y="173"/>
                </a:cubicBezTo>
                <a:cubicBezTo>
                  <a:pt x="209" y="173"/>
                  <a:pt x="209" y="173"/>
                  <a:pt x="209" y="173"/>
                </a:cubicBezTo>
                <a:cubicBezTo>
                  <a:pt x="206" y="173"/>
                  <a:pt x="203" y="174"/>
                  <a:pt x="202" y="177"/>
                </a:cubicBezTo>
                <a:cubicBezTo>
                  <a:pt x="200" y="179"/>
                  <a:pt x="200" y="182"/>
                  <a:pt x="202" y="185"/>
                </a:cubicBezTo>
                <a:cubicBezTo>
                  <a:pt x="203" y="188"/>
                  <a:pt x="206" y="192"/>
                  <a:pt x="210" y="194"/>
                </a:cubicBezTo>
                <a:cubicBezTo>
                  <a:pt x="255" y="214"/>
                  <a:pt x="255" y="214"/>
                  <a:pt x="255" y="214"/>
                </a:cubicBezTo>
                <a:cubicBezTo>
                  <a:pt x="265" y="219"/>
                  <a:pt x="271" y="228"/>
                  <a:pt x="271" y="239"/>
                </a:cubicBezTo>
                <a:lnTo>
                  <a:pt x="271" y="2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A99998-DA44-4443-A5E2-1545A2201E7F}"/>
              </a:ext>
            </a:extLst>
          </p:cNvPr>
          <p:cNvSpPr txBox="1"/>
          <p:nvPr/>
        </p:nvSpPr>
        <p:spPr>
          <a:xfrm>
            <a:off x="5359852" y="3102682"/>
            <a:ext cx="166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T Sans" panose="020B0503020203020204" pitchFamily="34" charset="0"/>
                <a:ea typeface="PT Sans" panose="020B0503020203020204" pitchFamily="34" charset="0"/>
              </a:rPr>
              <a:t>Customer Satisfaction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BF5822-54AE-4D03-8547-BC3DE9B8C8B8}"/>
              </a:ext>
            </a:extLst>
          </p:cNvPr>
          <p:cNvGrpSpPr/>
          <p:nvPr/>
        </p:nvGrpSpPr>
        <p:grpSpPr>
          <a:xfrm>
            <a:off x="6044759" y="3908655"/>
            <a:ext cx="298889" cy="298889"/>
            <a:chOff x="1830409" y="4619802"/>
            <a:chExt cx="298889" cy="29888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6D3F63-91D9-4B9B-81CD-38D48F77F8CA}"/>
                </a:ext>
              </a:extLst>
            </p:cNvPr>
            <p:cNvSpPr/>
            <p:nvPr/>
          </p:nvSpPr>
          <p:spPr>
            <a:xfrm>
              <a:off x="1830409" y="4619802"/>
              <a:ext cx="298889" cy="2988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4D6088-286D-4B5F-B234-2E6A879EC210}"/>
                </a:ext>
              </a:extLst>
            </p:cNvPr>
            <p:cNvSpPr txBox="1"/>
            <p:nvPr/>
          </p:nvSpPr>
          <p:spPr>
            <a:xfrm>
              <a:off x="1873315" y="4631156"/>
              <a:ext cx="213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ontserrat Light" panose="00000400000000000000" pitchFamily="50" charset="0"/>
                </a:rPr>
                <a:t>2</a:t>
              </a:r>
            </a:p>
          </p:txBody>
        </p:sp>
      </p:grpSp>
      <p:sp>
        <p:nvSpPr>
          <p:cNvPr id="28" name="Rectangle 20">
            <a:extLst>
              <a:ext uri="{FF2B5EF4-FFF2-40B4-BE49-F238E27FC236}">
                <a16:creationId xmlns:a16="http://schemas.microsoft.com/office/drawing/2014/main" id="{9B3A74DA-2D5C-41B9-BB57-D89ACC2093D1}"/>
              </a:ext>
            </a:extLst>
          </p:cNvPr>
          <p:cNvSpPr>
            <a:spLocks/>
          </p:cNvSpPr>
          <p:nvPr/>
        </p:nvSpPr>
        <p:spPr bwMode="auto">
          <a:xfrm>
            <a:off x="5240259" y="4440062"/>
            <a:ext cx="2421494" cy="183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  <a:sym typeface="Montserrat-Regular" charset="0"/>
              </a:rPr>
              <a:t>Meant as a service.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  <a:sym typeface="Montserrat-Regular" charset="0"/>
              </a:rPr>
              <a:t>Farmers can make profits with increased productivity.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  <a:sym typeface="Montserrat-Regular" charset="0"/>
              </a:rPr>
              <a:t>Grievances would be acknowledged immediately. </a:t>
            </a:r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19AF56BF-5539-45D5-8428-D7FCC5D20328}"/>
              </a:ext>
            </a:extLst>
          </p:cNvPr>
          <p:cNvSpPr>
            <a:spLocks noEditPoints="1"/>
          </p:cNvSpPr>
          <p:nvPr/>
        </p:nvSpPr>
        <p:spPr bwMode="auto">
          <a:xfrm>
            <a:off x="8762961" y="2033979"/>
            <a:ext cx="757238" cy="762000"/>
          </a:xfrm>
          <a:custGeom>
            <a:avLst/>
            <a:gdLst>
              <a:gd name="T0" fmla="*/ 230 w 280"/>
              <a:gd name="T1" fmla="*/ 103 h 280"/>
              <a:gd name="T2" fmla="*/ 255 w 280"/>
              <a:gd name="T3" fmla="*/ 63 h 280"/>
              <a:gd name="T4" fmla="*/ 207 w 280"/>
              <a:gd name="T5" fmla="*/ 29 h 280"/>
              <a:gd name="T6" fmla="*/ 171 w 280"/>
              <a:gd name="T7" fmla="*/ 41 h 280"/>
              <a:gd name="T8" fmla="*/ 124 w 280"/>
              <a:gd name="T9" fmla="*/ 0 h 280"/>
              <a:gd name="T10" fmla="*/ 103 w 280"/>
              <a:gd name="T11" fmla="*/ 50 h 280"/>
              <a:gd name="T12" fmla="*/ 53 w 280"/>
              <a:gd name="T13" fmla="*/ 29 h 280"/>
              <a:gd name="T14" fmla="*/ 29 w 280"/>
              <a:gd name="T15" fmla="*/ 73 h 280"/>
              <a:gd name="T16" fmla="*/ 41 w 280"/>
              <a:gd name="T17" fmla="*/ 109 h 280"/>
              <a:gd name="T18" fmla="*/ 0 w 280"/>
              <a:gd name="T19" fmla="*/ 157 h 280"/>
              <a:gd name="T20" fmla="*/ 50 w 280"/>
              <a:gd name="T21" fmla="*/ 177 h 280"/>
              <a:gd name="T22" fmla="*/ 25 w 280"/>
              <a:gd name="T23" fmla="*/ 217 h 280"/>
              <a:gd name="T24" fmla="*/ 73 w 280"/>
              <a:gd name="T25" fmla="*/ 251 h 280"/>
              <a:gd name="T26" fmla="*/ 109 w 280"/>
              <a:gd name="T27" fmla="*/ 239 h 280"/>
              <a:gd name="T28" fmla="*/ 157 w 280"/>
              <a:gd name="T29" fmla="*/ 280 h 280"/>
              <a:gd name="T30" fmla="*/ 178 w 280"/>
              <a:gd name="T31" fmla="*/ 230 h 280"/>
              <a:gd name="T32" fmla="*/ 227 w 280"/>
              <a:gd name="T33" fmla="*/ 251 h 280"/>
              <a:gd name="T34" fmla="*/ 251 w 280"/>
              <a:gd name="T35" fmla="*/ 207 h 280"/>
              <a:gd name="T36" fmla="*/ 240 w 280"/>
              <a:gd name="T37" fmla="*/ 171 h 280"/>
              <a:gd name="T38" fmla="*/ 280 w 280"/>
              <a:gd name="T39" fmla="*/ 123 h 280"/>
              <a:gd name="T40" fmla="*/ 266 w 280"/>
              <a:gd name="T41" fmla="*/ 161 h 280"/>
              <a:gd name="T42" fmla="*/ 225 w 280"/>
              <a:gd name="T43" fmla="*/ 196 h 280"/>
              <a:gd name="T44" fmla="*/ 220 w 280"/>
              <a:gd name="T45" fmla="*/ 244 h 280"/>
              <a:gd name="T46" fmla="*/ 174 w 280"/>
              <a:gd name="T47" fmla="*/ 221 h 280"/>
              <a:gd name="T48" fmla="*/ 157 w 280"/>
              <a:gd name="T49" fmla="*/ 270 h 280"/>
              <a:gd name="T50" fmla="*/ 119 w 280"/>
              <a:gd name="T51" fmla="*/ 239 h 280"/>
              <a:gd name="T52" fmla="*/ 85 w 280"/>
              <a:gd name="T53" fmla="*/ 225 h 280"/>
              <a:gd name="T54" fmla="*/ 37 w 280"/>
              <a:gd name="T55" fmla="*/ 220 h 280"/>
              <a:gd name="T56" fmla="*/ 60 w 280"/>
              <a:gd name="T57" fmla="*/ 173 h 280"/>
              <a:gd name="T58" fmla="*/ 11 w 280"/>
              <a:gd name="T59" fmla="*/ 157 h 280"/>
              <a:gd name="T60" fmla="*/ 41 w 280"/>
              <a:gd name="T61" fmla="*/ 119 h 280"/>
              <a:gd name="T62" fmla="*/ 37 w 280"/>
              <a:gd name="T63" fmla="*/ 66 h 280"/>
              <a:gd name="T64" fmla="*/ 66 w 280"/>
              <a:gd name="T65" fmla="*/ 37 h 280"/>
              <a:gd name="T66" fmla="*/ 119 w 280"/>
              <a:gd name="T67" fmla="*/ 41 h 280"/>
              <a:gd name="T68" fmla="*/ 157 w 280"/>
              <a:gd name="T69" fmla="*/ 10 h 280"/>
              <a:gd name="T70" fmla="*/ 174 w 280"/>
              <a:gd name="T71" fmla="*/ 60 h 280"/>
              <a:gd name="T72" fmla="*/ 220 w 280"/>
              <a:gd name="T73" fmla="*/ 37 h 280"/>
              <a:gd name="T74" fmla="*/ 225 w 280"/>
              <a:gd name="T75" fmla="*/ 84 h 280"/>
              <a:gd name="T76" fmla="*/ 266 w 280"/>
              <a:gd name="T77" fmla="*/ 119 h 280"/>
              <a:gd name="T78" fmla="*/ 140 w 280"/>
              <a:gd name="T79" fmla="*/ 93 h 280"/>
              <a:gd name="T80" fmla="*/ 187 w 280"/>
              <a:gd name="T81" fmla="*/ 140 h 280"/>
              <a:gd name="T82" fmla="*/ 104 w 280"/>
              <a:gd name="T83" fmla="*/ 140 h 280"/>
              <a:gd name="T84" fmla="*/ 140 w 280"/>
              <a:gd name="T85" fmla="*/ 176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0" h="280">
                <a:moveTo>
                  <a:pt x="266" y="109"/>
                </a:moveTo>
                <a:cubicBezTo>
                  <a:pt x="240" y="109"/>
                  <a:pt x="240" y="109"/>
                  <a:pt x="240" y="109"/>
                </a:cubicBezTo>
                <a:cubicBezTo>
                  <a:pt x="235" y="109"/>
                  <a:pt x="232" y="107"/>
                  <a:pt x="230" y="103"/>
                </a:cubicBezTo>
                <a:cubicBezTo>
                  <a:pt x="229" y="99"/>
                  <a:pt x="230" y="95"/>
                  <a:pt x="232" y="92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54" y="71"/>
                  <a:pt x="255" y="67"/>
                  <a:pt x="255" y="63"/>
                </a:cubicBezTo>
                <a:cubicBezTo>
                  <a:pt x="255" y="59"/>
                  <a:pt x="254" y="56"/>
                  <a:pt x="251" y="53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22" y="24"/>
                  <a:pt x="212" y="24"/>
                  <a:pt x="207" y="29"/>
                </a:cubicBezTo>
                <a:cubicBezTo>
                  <a:pt x="188" y="48"/>
                  <a:pt x="188" y="48"/>
                  <a:pt x="188" y="48"/>
                </a:cubicBezTo>
                <a:cubicBezTo>
                  <a:pt x="186" y="51"/>
                  <a:pt x="181" y="52"/>
                  <a:pt x="178" y="50"/>
                </a:cubicBezTo>
                <a:cubicBezTo>
                  <a:pt x="174" y="48"/>
                  <a:pt x="171" y="45"/>
                  <a:pt x="171" y="41"/>
                </a:cubicBezTo>
                <a:cubicBezTo>
                  <a:pt x="171" y="14"/>
                  <a:pt x="171" y="14"/>
                  <a:pt x="171" y="14"/>
                </a:cubicBezTo>
                <a:cubicBezTo>
                  <a:pt x="171" y="7"/>
                  <a:pt x="165" y="0"/>
                  <a:pt x="15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16" y="0"/>
                  <a:pt x="109" y="7"/>
                  <a:pt x="109" y="14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09" y="45"/>
                  <a:pt x="107" y="48"/>
                  <a:pt x="103" y="50"/>
                </a:cubicBezTo>
                <a:cubicBezTo>
                  <a:pt x="99" y="52"/>
                  <a:pt x="95" y="51"/>
                  <a:pt x="92" y="48"/>
                </a:cubicBezTo>
                <a:cubicBezTo>
                  <a:pt x="73" y="29"/>
                  <a:pt x="73" y="29"/>
                  <a:pt x="73" y="29"/>
                </a:cubicBezTo>
                <a:cubicBezTo>
                  <a:pt x="68" y="24"/>
                  <a:pt x="58" y="24"/>
                  <a:pt x="53" y="29"/>
                </a:cubicBezTo>
                <a:cubicBezTo>
                  <a:pt x="29" y="53"/>
                  <a:pt x="29" y="53"/>
                  <a:pt x="29" y="53"/>
                </a:cubicBezTo>
                <a:cubicBezTo>
                  <a:pt x="27" y="56"/>
                  <a:pt x="25" y="59"/>
                  <a:pt x="25" y="63"/>
                </a:cubicBezTo>
                <a:cubicBezTo>
                  <a:pt x="25" y="67"/>
                  <a:pt x="27" y="71"/>
                  <a:pt x="29" y="73"/>
                </a:cubicBezTo>
                <a:cubicBezTo>
                  <a:pt x="48" y="92"/>
                  <a:pt x="48" y="92"/>
                  <a:pt x="48" y="92"/>
                </a:cubicBezTo>
                <a:cubicBezTo>
                  <a:pt x="51" y="95"/>
                  <a:pt x="52" y="99"/>
                  <a:pt x="50" y="103"/>
                </a:cubicBezTo>
                <a:cubicBezTo>
                  <a:pt x="49" y="107"/>
                  <a:pt x="45" y="109"/>
                  <a:pt x="41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7" y="109"/>
                  <a:pt x="0" y="115"/>
                  <a:pt x="0" y="123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5"/>
                  <a:pt x="7" y="171"/>
                  <a:pt x="15" y="171"/>
                </a:cubicBezTo>
                <a:cubicBezTo>
                  <a:pt x="41" y="171"/>
                  <a:pt x="41" y="171"/>
                  <a:pt x="41" y="171"/>
                </a:cubicBezTo>
                <a:cubicBezTo>
                  <a:pt x="45" y="171"/>
                  <a:pt x="48" y="174"/>
                  <a:pt x="50" y="177"/>
                </a:cubicBezTo>
                <a:cubicBezTo>
                  <a:pt x="52" y="181"/>
                  <a:pt x="51" y="185"/>
                  <a:pt x="48" y="188"/>
                </a:cubicBezTo>
                <a:cubicBezTo>
                  <a:pt x="29" y="207"/>
                  <a:pt x="29" y="207"/>
                  <a:pt x="29" y="207"/>
                </a:cubicBezTo>
                <a:cubicBezTo>
                  <a:pt x="27" y="210"/>
                  <a:pt x="25" y="213"/>
                  <a:pt x="25" y="217"/>
                </a:cubicBezTo>
                <a:cubicBezTo>
                  <a:pt x="25" y="221"/>
                  <a:pt x="27" y="225"/>
                  <a:pt x="29" y="227"/>
                </a:cubicBezTo>
                <a:cubicBezTo>
                  <a:pt x="53" y="251"/>
                  <a:pt x="53" y="251"/>
                  <a:pt x="53" y="251"/>
                </a:cubicBezTo>
                <a:cubicBezTo>
                  <a:pt x="58" y="256"/>
                  <a:pt x="68" y="256"/>
                  <a:pt x="73" y="251"/>
                </a:cubicBezTo>
                <a:cubicBezTo>
                  <a:pt x="92" y="232"/>
                  <a:pt x="92" y="232"/>
                  <a:pt x="92" y="232"/>
                </a:cubicBezTo>
                <a:cubicBezTo>
                  <a:pt x="95" y="229"/>
                  <a:pt x="99" y="229"/>
                  <a:pt x="103" y="230"/>
                </a:cubicBezTo>
                <a:cubicBezTo>
                  <a:pt x="107" y="232"/>
                  <a:pt x="109" y="235"/>
                  <a:pt x="109" y="239"/>
                </a:cubicBezTo>
                <a:cubicBezTo>
                  <a:pt x="109" y="266"/>
                  <a:pt x="109" y="266"/>
                  <a:pt x="109" y="266"/>
                </a:cubicBezTo>
                <a:cubicBezTo>
                  <a:pt x="109" y="274"/>
                  <a:pt x="116" y="280"/>
                  <a:pt x="124" y="280"/>
                </a:cubicBezTo>
                <a:cubicBezTo>
                  <a:pt x="157" y="280"/>
                  <a:pt x="157" y="280"/>
                  <a:pt x="157" y="280"/>
                </a:cubicBezTo>
                <a:cubicBezTo>
                  <a:pt x="165" y="280"/>
                  <a:pt x="171" y="274"/>
                  <a:pt x="171" y="266"/>
                </a:cubicBezTo>
                <a:cubicBezTo>
                  <a:pt x="171" y="239"/>
                  <a:pt x="171" y="239"/>
                  <a:pt x="171" y="239"/>
                </a:cubicBezTo>
                <a:cubicBezTo>
                  <a:pt x="171" y="235"/>
                  <a:pt x="174" y="232"/>
                  <a:pt x="178" y="230"/>
                </a:cubicBezTo>
                <a:cubicBezTo>
                  <a:pt x="181" y="229"/>
                  <a:pt x="186" y="229"/>
                  <a:pt x="188" y="232"/>
                </a:cubicBezTo>
                <a:cubicBezTo>
                  <a:pt x="207" y="251"/>
                  <a:pt x="207" y="251"/>
                  <a:pt x="207" y="251"/>
                </a:cubicBezTo>
                <a:cubicBezTo>
                  <a:pt x="212" y="256"/>
                  <a:pt x="222" y="256"/>
                  <a:pt x="227" y="251"/>
                </a:cubicBezTo>
                <a:cubicBezTo>
                  <a:pt x="251" y="227"/>
                  <a:pt x="251" y="227"/>
                  <a:pt x="251" y="227"/>
                </a:cubicBezTo>
                <a:cubicBezTo>
                  <a:pt x="254" y="225"/>
                  <a:pt x="255" y="221"/>
                  <a:pt x="255" y="217"/>
                </a:cubicBezTo>
                <a:cubicBezTo>
                  <a:pt x="255" y="213"/>
                  <a:pt x="254" y="210"/>
                  <a:pt x="251" y="207"/>
                </a:cubicBezTo>
                <a:cubicBezTo>
                  <a:pt x="232" y="188"/>
                  <a:pt x="232" y="188"/>
                  <a:pt x="232" y="188"/>
                </a:cubicBezTo>
                <a:cubicBezTo>
                  <a:pt x="230" y="185"/>
                  <a:pt x="229" y="181"/>
                  <a:pt x="230" y="177"/>
                </a:cubicBezTo>
                <a:cubicBezTo>
                  <a:pt x="232" y="174"/>
                  <a:pt x="235" y="171"/>
                  <a:pt x="240" y="171"/>
                </a:cubicBezTo>
                <a:cubicBezTo>
                  <a:pt x="266" y="171"/>
                  <a:pt x="266" y="171"/>
                  <a:pt x="266" y="171"/>
                </a:cubicBezTo>
                <a:cubicBezTo>
                  <a:pt x="274" y="171"/>
                  <a:pt x="280" y="165"/>
                  <a:pt x="280" y="157"/>
                </a:cubicBezTo>
                <a:cubicBezTo>
                  <a:pt x="280" y="123"/>
                  <a:pt x="280" y="123"/>
                  <a:pt x="280" y="123"/>
                </a:cubicBezTo>
                <a:cubicBezTo>
                  <a:pt x="280" y="115"/>
                  <a:pt x="274" y="109"/>
                  <a:pt x="266" y="109"/>
                </a:cubicBezTo>
                <a:moveTo>
                  <a:pt x="270" y="157"/>
                </a:moveTo>
                <a:cubicBezTo>
                  <a:pt x="270" y="159"/>
                  <a:pt x="268" y="161"/>
                  <a:pt x="266" y="161"/>
                </a:cubicBezTo>
                <a:cubicBezTo>
                  <a:pt x="240" y="161"/>
                  <a:pt x="240" y="161"/>
                  <a:pt x="240" y="161"/>
                </a:cubicBezTo>
                <a:cubicBezTo>
                  <a:pt x="231" y="161"/>
                  <a:pt x="224" y="166"/>
                  <a:pt x="221" y="173"/>
                </a:cubicBezTo>
                <a:cubicBezTo>
                  <a:pt x="217" y="181"/>
                  <a:pt x="219" y="190"/>
                  <a:pt x="225" y="196"/>
                </a:cubicBezTo>
                <a:cubicBezTo>
                  <a:pt x="244" y="214"/>
                  <a:pt x="244" y="214"/>
                  <a:pt x="244" y="214"/>
                </a:cubicBezTo>
                <a:cubicBezTo>
                  <a:pt x="245" y="216"/>
                  <a:pt x="245" y="218"/>
                  <a:pt x="244" y="220"/>
                </a:cubicBezTo>
                <a:cubicBezTo>
                  <a:pt x="220" y="244"/>
                  <a:pt x="220" y="244"/>
                  <a:pt x="220" y="244"/>
                </a:cubicBezTo>
                <a:cubicBezTo>
                  <a:pt x="218" y="245"/>
                  <a:pt x="216" y="245"/>
                  <a:pt x="214" y="244"/>
                </a:cubicBezTo>
                <a:cubicBezTo>
                  <a:pt x="196" y="225"/>
                  <a:pt x="196" y="225"/>
                  <a:pt x="196" y="225"/>
                </a:cubicBezTo>
                <a:cubicBezTo>
                  <a:pt x="190" y="219"/>
                  <a:pt x="181" y="217"/>
                  <a:pt x="174" y="221"/>
                </a:cubicBezTo>
                <a:cubicBezTo>
                  <a:pt x="166" y="224"/>
                  <a:pt x="161" y="231"/>
                  <a:pt x="161" y="239"/>
                </a:cubicBezTo>
                <a:cubicBezTo>
                  <a:pt x="161" y="266"/>
                  <a:pt x="161" y="266"/>
                  <a:pt x="161" y="266"/>
                </a:cubicBezTo>
                <a:cubicBezTo>
                  <a:pt x="161" y="268"/>
                  <a:pt x="159" y="270"/>
                  <a:pt x="157" y="270"/>
                </a:cubicBezTo>
                <a:cubicBezTo>
                  <a:pt x="124" y="270"/>
                  <a:pt x="124" y="270"/>
                  <a:pt x="124" y="270"/>
                </a:cubicBezTo>
                <a:cubicBezTo>
                  <a:pt x="121" y="270"/>
                  <a:pt x="119" y="268"/>
                  <a:pt x="119" y="266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19" y="231"/>
                  <a:pt x="115" y="224"/>
                  <a:pt x="107" y="221"/>
                </a:cubicBezTo>
                <a:cubicBezTo>
                  <a:pt x="104" y="220"/>
                  <a:pt x="102" y="219"/>
                  <a:pt x="99" y="219"/>
                </a:cubicBezTo>
                <a:cubicBezTo>
                  <a:pt x="94" y="219"/>
                  <a:pt x="89" y="221"/>
                  <a:pt x="85" y="225"/>
                </a:cubicBezTo>
                <a:cubicBezTo>
                  <a:pt x="66" y="244"/>
                  <a:pt x="66" y="244"/>
                  <a:pt x="66" y="244"/>
                </a:cubicBezTo>
                <a:cubicBezTo>
                  <a:pt x="64" y="245"/>
                  <a:pt x="62" y="245"/>
                  <a:pt x="60" y="244"/>
                </a:cubicBezTo>
                <a:cubicBezTo>
                  <a:pt x="37" y="220"/>
                  <a:pt x="37" y="220"/>
                  <a:pt x="37" y="220"/>
                </a:cubicBezTo>
                <a:cubicBezTo>
                  <a:pt x="35" y="218"/>
                  <a:pt x="35" y="216"/>
                  <a:pt x="37" y="214"/>
                </a:cubicBezTo>
                <a:cubicBezTo>
                  <a:pt x="55" y="196"/>
                  <a:pt x="55" y="196"/>
                  <a:pt x="55" y="196"/>
                </a:cubicBezTo>
                <a:cubicBezTo>
                  <a:pt x="61" y="190"/>
                  <a:pt x="63" y="181"/>
                  <a:pt x="60" y="173"/>
                </a:cubicBezTo>
                <a:cubicBezTo>
                  <a:pt x="56" y="166"/>
                  <a:pt x="49" y="161"/>
                  <a:pt x="41" y="161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2" y="161"/>
                  <a:pt x="11" y="159"/>
                  <a:pt x="11" y="157"/>
                </a:cubicBezTo>
                <a:cubicBezTo>
                  <a:pt x="11" y="123"/>
                  <a:pt x="11" y="123"/>
                  <a:pt x="11" y="123"/>
                </a:cubicBezTo>
                <a:cubicBezTo>
                  <a:pt x="11" y="121"/>
                  <a:pt x="12" y="119"/>
                  <a:pt x="15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49" y="119"/>
                  <a:pt x="56" y="115"/>
                  <a:pt x="60" y="107"/>
                </a:cubicBezTo>
                <a:cubicBezTo>
                  <a:pt x="63" y="99"/>
                  <a:pt x="61" y="90"/>
                  <a:pt x="55" y="84"/>
                </a:cubicBezTo>
                <a:cubicBezTo>
                  <a:pt x="37" y="66"/>
                  <a:pt x="37" y="66"/>
                  <a:pt x="37" y="66"/>
                </a:cubicBezTo>
                <a:cubicBezTo>
                  <a:pt x="35" y="64"/>
                  <a:pt x="35" y="62"/>
                  <a:pt x="37" y="60"/>
                </a:cubicBezTo>
                <a:cubicBezTo>
                  <a:pt x="60" y="37"/>
                  <a:pt x="60" y="37"/>
                  <a:pt x="60" y="37"/>
                </a:cubicBezTo>
                <a:cubicBezTo>
                  <a:pt x="62" y="35"/>
                  <a:pt x="64" y="35"/>
                  <a:pt x="66" y="37"/>
                </a:cubicBezTo>
                <a:cubicBezTo>
                  <a:pt x="85" y="55"/>
                  <a:pt x="85" y="55"/>
                  <a:pt x="85" y="55"/>
                </a:cubicBezTo>
                <a:cubicBezTo>
                  <a:pt x="91" y="61"/>
                  <a:pt x="99" y="63"/>
                  <a:pt x="107" y="60"/>
                </a:cubicBezTo>
                <a:cubicBezTo>
                  <a:pt x="115" y="56"/>
                  <a:pt x="119" y="49"/>
                  <a:pt x="119" y="41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2"/>
                  <a:pt x="121" y="10"/>
                  <a:pt x="124" y="10"/>
                </a:cubicBezTo>
                <a:cubicBezTo>
                  <a:pt x="157" y="10"/>
                  <a:pt x="157" y="10"/>
                  <a:pt x="157" y="10"/>
                </a:cubicBezTo>
                <a:cubicBezTo>
                  <a:pt x="159" y="10"/>
                  <a:pt x="161" y="12"/>
                  <a:pt x="161" y="14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1" y="49"/>
                  <a:pt x="166" y="56"/>
                  <a:pt x="174" y="60"/>
                </a:cubicBezTo>
                <a:cubicBezTo>
                  <a:pt x="181" y="63"/>
                  <a:pt x="190" y="61"/>
                  <a:pt x="196" y="55"/>
                </a:cubicBezTo>
                <a:cubicBezTo>
                  <a:pt x="214" y="37"/>
                  <a:pt x="214" y="37"/>
                  <a:pt x="214" y="37"/>
                </a:cubicBezTo>
                <a:cubicBezTo>
                  <a:pt x="216" y="35"/>
                  <a:pt x="219" y="35"/>
                  <a:pt x="220" y="37"/>
                </a:cubicBezTo>
                <a:cubicBezTo>
                  <a:pt x="244" y="60"/>
                  <a:pt x="244" y="60"/>
                  <a:pt x="244" y="60"/>
                </a:cubicBezTo>
                <a:cubicBezTo>
                  <a:pt x="245" y="62"/>
                  <a:pt x="245" y="64"/>
                  <a:pt x="244" y="66"/>
                </a:cubicBezTo>
                <a:cubicBezTo>
                  <a:pt x="225" y="84"/>
                  <a:pt x="225" y="84"/>
                  <a:pt x="225" y="84"/>
                </a:cubicBezTo>
                <a:cubicBezTo>
                  <a:pt x="219" y="90"/>
                  <a:pt x="217" y="99"/>
                  <a:pt x="221" y="107"/>
                </a:cubicBezTo>
                <a:cubicBezTo>
                  <a:pt x="224" y="115"/>
                  <a:pt x="231" y="119"/>
                  <a:pt x="240" y="119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68" y="119"/>
                  <a:pt x="270" y="121"/>
                  <a:pt x="270" y="123"/>
                </a:cubicBezTo>
                <a:lnTo>
                  <a:pt x="270" y="157"/>
                </a:lnTo>
                <a:close/>
                <a:moveTo>
                  <a:pt x="140" y="93"/>
                </a:moveTo>
                <a:cubicBezTo>
                  <a:pt x="114" y="93"/>
                  <a:pt x="94" y="114"/>
                  <a:pt x="94" y="140"/>
                </a:cubicBezTo>
                <a:cubicBezTo>
                  <a:pt x="94" y="166"/>
                  <a:pt x="114" y="187"/>
                  <a:pt x="140" y="187"/>
                </a:cubicBezTo>
                <a:cubicBezTo>
                  <a:pt x="166" y="187"/>
                  <a:pt x="187" y="166"/>
                  <a:pt x="187" y="140"/>
                </a:cubicBezTo>
                <a:cubicBezTo>
                  <a:pt x="187" y="114"/>
                  <a:pt x="166" y="93"/>
                  <a:pt x="140" y="93"/>
                </a:cubicBezTo>
                <a:moveTo>
                  <a:pt x="140" y="176"/>
                </a:moveTo>
                <a:cubicBezTo>
                  <a:pt x="120" y="176"/>
                  <a:pt x="104" y="160"/>
                  <a:pt x="104" y="140"/>
                </a:cubicBezTo>
                <a:cubicBezTo>
                  <a:pt x="104" y="120"/>
                  <a:pt x="120" y="104"/>
                  <a:pt x="140" y="104"/>
                </a:cubicBezTo>
                <a:cubicBezTo>
                  <a:pt x="160" y="104"/>
                  <a:pt x="177" y="120"/>
                  <a:pt x="177" y="140"/>
                </a:cubicBezTo>
                <a:cubicBezTo>
                  <a:pt x="177" y="160"/>
                  <a:pt x="160" y="176"/>
                  <a:pt x="140" y="17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F4C327-714A-43FF-BF86-74E0440788A0}"/>
              </a:ext>
            </a:extLst>
          </p:cNvPr>
          <p:cNvSpPr txBox="1"/>
          <p:nvPr/>
        </p:nvSpPr>
        <p:spPr>
          <a:xfrm>
            <a:off x="8369965" y="3102682"/>
            <a:ext cx="166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T Sans" panose="020B0503020203020204" pitchFamily="34" charset="0"/>
                <a:ea typeface="PT Sans" panose="020B0503020203020204" pitchFamily="34" charset="0"/>
              </a:rPr>
              <a:t>Cost Versus Benefits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12B514-E004-45E6-9CAE-B69DB4F1BDF1}"/>
              </a:ext>
            </a:extLst>
          </p:cNvPr>
          <p:cNvGrpSpPr/>
          <p:nvPr/>
        </p:nvGrpSpPr>
        <p:grpSpPr>
          <a:xfrm>
            <a:off x="8948334" y="3908656"/>
            <a:ext cx="298889" cy="298889"/>
            <a:chOff x="1830409" y="4619802"/>
            <a:chExt cx="298889" cy="2988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EAFB1E-E109-48D2-8084-0A57BEE87DDD}"/>
                </a:ext>
              </a:extLst>
            </p:cNvPr>
            <p:cNvSpPr/>
            <p:nvPr/>
          </p:nvSpPr>
          <p:spPr>
            <a:xfrm>
              <a:off x="1830409" y="4619802"/>
              <a:ext cx="298889" cy="2988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22ED50-DA4E-4F24-996B-8ACBE3082BBE}"/>
                </a:ext>
              </a:extLst>
            </p:cNvPr>
            <p:cNvSpPr txBox="1"/>
            <p:nvPr/>
          </p:nvSpPr>
          <p:spPr>
            <a:xfrm>
              <a:off x="1873315" y="4631156"/>
              <a:ext cx="213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Montserrat Light" panose="00000400000000000000" pitchFamily="50" charset="0"/>
                </a:rPr>
                <a:t>3</a:t>
              </a:r>
            </a:p>
          </p:txBody>
        </p:sp>
      </p:grpSp>
      <p:sp>
        <p:nvSpPr>
          <p:cNvPr id="34" name="Rectangle 20">
            <a:extLst>
              <a:ext uri="{FF2B5EF4-FFF2-40B4-BE49-F238E27FC236}">
                <a16:creationId xmlns:a16="http://schemas.microsoft.com/office/drawing/2014/main" id="{3555D288-67C1-44EC-B360-75643C02FBBA}"/>
              </a:ext>
            </a:extLst>
          </p:cNvPr>
          <p:cNvSpPr>
            <a:spLocks/>
          </p:cNvSpPr>
          <p:nvPr/>
        </p:nvSpPr>
        <p:spPr bwMode="auto">
          <a:xfrm>
            <a:off x="8117394" y="4440062"/>
            <a:ext cx="2173844" cy="183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ts val="2300"/>
              </a:lnSpc>
            </a:pPr>
            <a:r>
              <a:rPr lang="en-US" sz="1400" dirty="0"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  <a:sym typeface="Montserrat-Regular" charset="0"/>
              </a:rPr>
              <a:t>Cost: Hosting and Maintenance</a:t>
            </a:r>
          </a:p>
          <a:p>
            <a:pPr algn="ctr">
              <a:lnSpc>
                <a:spcPts val="2300"/>
              </a:lnSpc>
            </a:pPr>
            <a:r>
              <a:rPr lang="en-US" sz="1400" dirty="0"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  <a:sym typeface="Montserrat-Regular" charset="0"/>
              </a:rPr>
              <a:t>Benefits: Social, economic, Financial</a:t>
            </a:r>
          </a:p>
        </p:txBody>
      </p:sp>
      <p:pic>
        <p:nvPicPr>
          <p:cNvPr id="5122" name="Picture 2" descr="Image result for financ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216" y="1777727"/>
            <a:ext cx="1592872" cy="12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1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15EE72-5198-451E-84E7-4E73C7580A3C}"/>
              </a:ext>
            </a:extLst>
          </p:cNvPr>
          <p:cNvSpPr txBox="1"/>
          <p:nvPr/>
        </p:nvSpPr>
        <p:spPr>
          <a:xfrm>
            <a:off x="3590470" y="580571"/>
            <a:ext cx="51625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>
                    <a:alpha val="82000"/>
                  </a:schemeClr>
                </a:solidFill>
                <a:latin typeface="Oswald" panose="02000303000000000000" pitchFamily="2" charset="0"/>
              </a:rPr>
              <a:t>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BB1B9-78C2-4045-82D1-1C7761BA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628267"/>
            <a:ext cx="9398924" cy="48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583E3A2-24C6-4416-ABE0-D38FD98976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0000">
                <a:schemeClr val="accent2">
                  <a:alpha val="89000"/>
                </a:schemeClr>
              </a:gs>
              <a:gs pos="30000">
                <a:schemeClr val="accent1">
                  <a:alpha val="93000"/>
                </a:schemeClr>
              </a:gs>
              <a:gs pos="0">
                <a:schemeClr val="tx2">
                  <a:alpha val="64000"/>
                </a:schemeClr>
              </a:gs>
              <a:gs pos="97000">
                <a:schemeClr val="accent3">
                  <a:alpha val="6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030AE7-50E7-47A8-BB35-B0E1FA91A189}"/>
              </a:ext>
            </a:extLst>
          </p:cNvPr>
          <p:cNvSpPr txBox="1"/>
          <p:nvPr/>
        </p:nvSpPr>
        <p:spPr>
          <a:xfrm>
            <a:off x="744198" y="2238758"/>
            <a:ext cx="44534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Oswald" panose="02000303000000000000" pitchFamily="2" charset="0"/>
              </a:rPr>
              <a:t>THANK YOU!!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7FA994D6-D739-40AC-989F-A2159995D4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" b="2153"/>
          <a:stretch>
            <a:fillRect/>
          </a:stretch>
        </p:blipFill>
        <p:spPr>
          <a:xfrm>
            <a:off x="2548532" y="1295483"/>
            <a:ext cx="9314403" cy="5014037"/>
          </a:xfrm>
          <a:custGeom>
            <a:avLst/>
            <a:gdLst>
              <a:gd name="connsiteX0" fmla="*/ 5567386 w 9314403"/>
              <a:gd name="connsiteY0" fmla="*/ 0 h 5014037"/>
              <a:gd name="connsiteX1" fmla="*/ 9314403 w 9314403"/>
              <a:gd name="connsiteY1" fmla="*/ 0 h 5014037"/>
              <a:gd name="connsiteX2" fmla="*/ 3747017 w 9314403"/>
              <a:gd name="connsiteY2" fmla="*/ 5014037 h 5014037"/>
              <a:gd name="connsiteX3" fmla="*/ 0 w 9314403"/>
              <a:gd name="connsiteY3" fmla="*/ 5014037 h 501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4403" h="5014037">
                <a:moveTo>
                  <a:pt x="5567386" y="0"/>
                </a:moveTo>
                <a:lnTo>
                  <a:pt x="9314403" y="0"/>
                </a:lnTo>
                <a:lnTo>
                  <a:pt x="3747017" y="5014037"/>
                </a:lnTo>
                <a:lnTo>
                  <a:pt x="0" y="5014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020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6491C8"/>
      </a:dk2>
      <a:lt2>
        <a:srgbClr val="283440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14125</TotalTime>
  <Words>140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Lato</vt:lpstr>
      <vt:lpstr>Montserrat </vt:lpstr>
      <vt:lpstr>Montserrat Light</vt:lpstr>
      <vt:lpstr>Open Sans</vt:lpstr>
      <vt:lpstr>Oswald</vt:lpstr>
      <vt:lpstr>PT Sans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Nidhish PP</cp:lastModifiedBy>
  <cp:revision>2246</cp:revision>
  <dcterms:created xsi:type="dcterms:W3CDTF">2017-09-28T05:04:55Z</dcterms:created>
  <dcterms:modified xsi:type="dcterms:W3CDTF">2020-01-21T10:43:01Z</dcterms:modified>
</cp:coreProperties>
</file>